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9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0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22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3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4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5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6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7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8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9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0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31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32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theme/theme33.xml" ContentType="application/vnd.openxmlformats-officedocument.theme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507644" r:id="rId1"/>
    <p:sldMasterId id="2147508455" r:id="rId2"/>
    <p:sldMasterId id="2147511212" r:id="rId3"/>
    <p:sldMasterId id="2147512074" r:id="rId4"/>
    <p:sldMasterId id="2147512909" r:id="rId5"/>
    <p:sldMasterId id="2147512921" r:id="rId6"/>
    <p:sldMasterId id="2147515359" r:id="rId7"/>
    <p:sldMasterId id="2147516324" r:id="rId8"/>
    <p:sldMasterId id="2147516336" r:id="rId9"/>
    <p:sldMasterId id="2147516385" r:id="rId10"/>
    <p:sldMasterId id="2147516410" r:id="rId11"/>
    <p:sldMasterId id="2147516422" r:id="rId12"/>
    <p:sldMasterId id="2147516434" r:id="rId13"/>
    <p:sldMasterId id="2147516447" r:id="rId14"/>
    <p:sldMasterId id="2147516471" r:id="rId15"/>
    <p:sldMasterId id="2147516495" r:id="rId16"/>
    <p:sldMasterId id="2147516510" r:id="rId17"/>
    <p:sldMasterId id="2147516522" r:id="rId18"/>
    <p:sldMasterId id="2147516534" r:id="rId19"/>
    <p:sldMasterId id="2147516546" r:id="rId20"/>
    <p:sldMasterId id="2147516560" r:id="rId21"/>
    <p:sldMasterId id="2147516574" r:id="rId22"/>
    <p:sldMasterId id="2147516588" r:id="rId23"/>
    <p:sldMasterId id="2147516602" r:id="rId24"/>
    <p:sldMasterId id="2147516614" r:id="rId25"/>
    <p:sldMasterId id="2147516626" r:id="rId26"/>
    <p:sldMasterId id="2147516638" r:id="rId27"/>
    <p:sldMasterId id="2147516650" r:id="rId28"/>
    <p:sldMasterId id="2147516662" r:id="rId29"/>
    <p:sldMasterId id="2147516674" r:id="rId30"/>
    <p:sldMasterId id="2147516686" r:id="rId31"/>
    <p:sldMasterId id="2147516699" r:id="rId32"/>
    <p:sldMasterId id="2147516711" r:id="rId33"/>
    <p:sldMasterId id="2147516723" r:id="rId34"/>
  </p:sldMasterIdLst>
  <p:notesMasterIdLst>
    <p:notesMasterId r:id="rId82"/>
  </p:notesMasterIdLst>
  <p:handoutMasterIdLst>
    <p:handoutMasterId r:id="rId83"/>
  </p:handoutMasterIdLst>
  <p:sldIdLst>
    <p:sldId id="660" r:id="rId35"/>
    <p:sldId id="983" r:id="rId36"/>
    <p:sldId id="889" r:id="rId37"/>
    <p:sldId id="919" r:id="rId38"/>
    <p:sldId id="984" r:id="rId39"/>
    <p:sldId id="965" r:id="rId40"/>
    <p:sldId id="966" r:id="rId41"/>
    <p:sldId id="967" r:id="rId42"/>
    <p:sldId id="968" r:id="rId43"/>
    <p:sldId id="987" r:id="rId44"/>
    <p:sldId id="883" r:id="rId45"/>
    <p:sldId id="959" r:id="rId46"/>
    <p:sldId id="946" r:id="rId47"/>
    <p:sldId id="958" r:id="rId48"/>
    <p:sldId id="950" r:id="rId49"/>
    <p:sldId id="951" r:id="rId50"/>
    <p:sldId id="954" r:id="rId51"/>
    <p:sldId id="910" r:id="rId52"/>
    <p:sldId id="913" r:id="rId53"/>
    <p:sldId id="912" r:id="rId54"/>
    <p:sldId id="940" r:id="rId55"/>
    <p:sldId id="941" r:id="rId56"/>
    <p:sldId id="942" r:id="rId57"/>
    <p:sldId id="986" r:id="rId58"/>
    <p:sldId id="964" r:id="rId59"/>
    <p:sldId id="962" r:id="rId60"/>
    <p:sldId id="973" r:id="rId61"/>
    <p:sldId id="975" r:id="rId62"/>
    <p:sldId id="976" r:id="rId63"/>
    <p:sldId id="978" r:id="rId64"/>
    <p:sldId id="979" r:id="rId65"/>
    <p:sldId id="980" r:id="rId66"/>
    <p:sldId id="982" r:id="rId67"/>
    <p:sldId id="969" r:id="rId68"/>
    <p:sldId id="970" r:id="rId69"/>
    <p:sldId id="971" r:id="rId70"/>
    <p:sldId id="972" r:id="rId71"/>
    <p:sldId id="492" r:id="rId72"/>
    <p:sldId id="988" r:id="rId73"/>
    <p:sldId id="960" r:id="rId74"/>
    <p:sldId id="948" r:id="rId75"/>
    <p:sldId id="949" r:id="rId76"/>
    <p:sldId id="963" r:id="rId77"/>
    <p:sldId id="985" r:id="rId78"/>
    <p:sldId id="974" r:id="rId79"/>
    <p:sldId id="977" r:id="rId80"/>
    <p:sldId id="981" r:id="rId81"/>
  </p:sldIdLst>
  <p:sldSz cx="10058400" cy="6858000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1pPr>
    <a:lvl2pPr marL="454827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2pPr>
    <a:lvl3pPr marL="911236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3pPr>
    <a:lvl4pPr marL="1367650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4pPr>
    <a:lvl5pPr marL="1824059" indent="1588" algn="l" rtl="0" eaLnBrk="0" fontAlgn="base" hangingPunct="0">
      <a:spcBef>
        <a:spcPct val="0"/>
      </a:spcBef>
      <a:spcAft>
        <a:spcPct val="0"/>
      </a:spcAft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5pPr>
    <a:lvl6pPr marL="2282051" algn="l" defTabSz="912818" rtl="0" eaLnBrk="1" latinLnBrk="0" hangingPunct="1"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6pPr>
    <a:lvl7pPr marL="2738464" algn="l" defTabSz="912818" rtl="0" eaLnBrk="1" latinLnBrk="0" hangingPunct="1"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7pPr>
    <a:lvl8pPr marL="3194868" algn="l" defTabSz="912818" rtl="0" eaLnBrk="1" latinLnBrk="0" hangingPunct="1"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8pPr>
    <a:lvl9pPr marL="3651284" algn="l" defTabSz="912818" rtl="0" eaLnBrk="1" latinLnBrk="0" hangingPunct="1">
      <a:defRPr sz="2800" b="1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0000FF"/>
    <a:srgbClr val="996633"/>
    <a:srgbClr val="2D16D4"/>
    <a:srgbClr val="990099"/>
    <a:srgbClr val="FF9900"/>
    <a:srgbClr val="FF0000"/>
    <a:srgbClr val="FF3399"/>
    <a:srgbClr val="FF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4" autoAdjust="0"/>
    <p:restoredTop sz="94534" autoAdjust="0"/>
  </p:normalViewPr>
  <p:slideViewPr>
    <p:cSldViewPr snapToGrid="0">
      <p:cViewPr varScale="1">
        <p:scale>
          <a:sx n="73" d="100"/>
          <a:sy n="73" d="100"/>
        </p:scale>
        <p:origin x="-180" y="-90"/>
      </p:cViewPr>
      <p:guideLst>
        <p:guide orient="horz" pos="2160"/>
        <p:guide pos="3168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694"/>
    </p:cViewPr>
  </p:sorterViewPr>
  <p:notesViewPr>
    <p:cSldViewPr snapToGrid="0">
      <p:cViewPr varScale="1">
        <p:scale>
          <a:sx n="34" d="100"/>
          <a:sy n="34" d="100"/>
        </p:scale>
        <p:origin x="-1518" y="-9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8.xml"/><Relationship Id="rId47" Type="http://schemas.openxmlformats.org/officeDocument/2006/relationships/slide" Target="slides/slide13.xml"/><Relationship Id="rId50" Type="http://schemas.openxmlformats.org/officeDocument/2006/relationships/slide" Target="slides/slide16.xml"/><Relationship Id="rId55" Type="http://schemas.openxmlformats.org/officeDocument/2006/relationships/slide" Target="slides/slide21.xml"/><Relationship Id="rId63" Type="http://schemas.openxmlformats.org/officeDocument/2006/relationships/slide" Target="slides/slide29.xml"/><Relationship Id="rId68" Type="http://schemas.openxmlformats.org/officeDocument/2006/relationships/slide" Target="slides/slide34.xml"/><Relationship Id="rId76" Type="http://schemas.openxmlformats.org/officeDocument/2006/relationships/slide" Target="slides/slide42.xml"/><Relationship Id="rId8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3.xml"/><Relationship Id="rId40" Type="http://schemas.openxmlformats.org/officeDocument/2006/relationships/slide" Target="slides/slide6.xml"/><Relationship Id="rId45" Type="http://schemas.openxmlformats.org/officeDocument/2006/relationships/slide" Target="slides/slide11.xml"/><Relationship Id="rId53" Type="http://schemas.openxmlformats.org/officeDocument/2006/relationships/slide" Target="slides/slide19.xml"/><Relationship Id="rId58" Type="http://schemas.openxmlformats.org/officeDocument/2006/relationships/slide" Target="slides/slide24.xml"/><Relationship Id="rId66" Type="http://schemas.openxmlformats.org/officeDocument/2006/relationships/slide" Target="slides/slide32.xml"/><Relationship Id="rId74" Type="http://schemas.openxmlformats.org/officeDocument/2006/relationships/slide" Target="slides/slide40.xml"/><Relationship Id="rId79" Type="http://schemas.openxmlformats.org/officeDocument/2006/relationships/slide" Target="slides/slide45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7.xml"/><Relationship Id="rId82" Type="http://schemas.openxmlformats.org/officeDocument/2006/relationships/notesMaster" Target="notesMasters/notesMaster1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1.xml"/><Relationship Id="rId43" Type="http://schemas.openxmlformats.org/officeDocument/2006/relationships/slide" Target="slides/slide9.xml"/><Relationship Id="rId48" Type="http://schemas.openxmlformats.org/officeDocument/2006/relationships/slide" Target="slides/slide14.xml"/><Relationship Id="rId56" Type="http://schemas.openxmlformats.org/officeDocument/2006/relationships/slide" Target="slides/slide22.xml"/><Relationship Id="rId64" Type="http://schemas.openxmlformats.org/officeDocument/2006/relationships/slide" Target="slides/slide30.xml"/><Relationship Id="rId69" Type="http://schemas.openxmlformats.org/officeDocument/2006/relationships/slide" Target="slides/slide35.xml"/><Relationship Id="rId77" Type="http://schemas.openxmlformats.org/officeDocument/2006/relationships/slide" Target="slides/slide4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7.xml"/><Relationship Id="rId72" Type="http://schemas.openxmlformats.org/officeDocument/2006/relationships/slide" Target="slides/slide38.xml"/><Relationship Id="rId80" Type="http://schemas.openxmlformats.org/officeDocument/2006/relationships/slide" Target="slides/slide4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4.xml"/><Relationship Id="rId46" Type="http://schemas.openxmlformats.org/officeDocument/2006/relationships/slide" Target="slides/slide12.xml"/><Relationship Id="rId59" Type="http://schemas.openxmlformats.org/officeDocument/2006/relationships/slide" Target="slides/slide25.xml"/><Relationship Id="rId67" Type="http://schemas.openxmlformats.org/officeDocument/2006/relationships/slide" Target="slides/slide3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7.xml"/><Relationship Id="rId54" Type="http://schemas.openxmlformats.org/officeDocument/2006/relationships/slide" Target="slides/slide20.xml"/><Relationship Id="rId62" Type="http://schemas.openxmlformats.org/officeDocument/2006/relationships/slide" Target="slides/slide28.xml"/><Relationship Id="rId70" Type="http://schemas.openxmlformats.org/officeDocument/2006/relationships/slide" Target="slides/slide36.xml"/><Relationship Id="rId75" Type="http://schemas.openxmlformats.org/officeDocument/2006/relationships/slide" Target="slides/slide41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2.xml"/><Relationship Id="rId49" Type="http://schemas.openxmlformats.org/officeDocument/2006/relationships/slide" Target="slides/slide15.xml"/><Relationship Id="rId57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0.xml"/><Relationship Id="rId52" Type="http://schemas.openxmlformats.org/officeDocument/2006/relationships/slide" Target="slides/slide18.xml"/><Relationship Id="rId60" Type="http://schemas.openxmlformats.org/officeDocument/2006/relationships/slide" Target="slides/slide26.xml"/><Relationship Id="rId65" Type="http://schemas.openxmlformats.org/officeDocument/2006/relationships/slide" Target="slides/slide31.xml"/><Relationship Id="rId73" Type="http://schemas.openxmlformats.org/officeDocument/2006/relationships/slide" Target="slides/slide39.xml"/><Relationship Id="rId78" Type="http://schemas.openxmlformats.org/officeDocument/2006/relationships/slide" Target="slides/slide44.xml"/><Relationship Id="rId81" Type="http://schemas.openxmlformats.org/officeDocument/2006/relationships/slide" Target="slides/slide47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t" anchorCtr="0" compatLnSpc="1">
            <a:prstTxWarp prst="textNoShape">
              <a:avLst/>
            </a:prstTxWarp>
          </a:bodyPr>
          <a:lstStyle>
            <a:lvl1pPr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6175"/>
            <a:ext cx="30051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b" anchorCtr="0" compatLnSpc="1">
            <a:prstTxWarp prst="textNoShape">
              <a:avLst/>
            </a:prstTxWarp>
          </a:bodyPr>
          <a:lstStyle>
            <a:lvl1pPr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66175"/>
            <a:ext cx="3005137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6" tIns="45398" rIns="90796" bIns="45398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AFA3685-1A04-4E29-94A9-1C3A1250B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68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1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692150"/>
            <a:ext cx="5065713" cy="3455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78325"/>
            <a:ext cx="5083175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8" tIns="46178" rIns="92358" bIns="46178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43A1848-9AE8-4F3A-8A10-583B9BA212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44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48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123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676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40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1172" algn="l" defTabSz="9124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407" algn="l" defTabSz="9124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3638" algn="l" defTabSz="9124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9879" algn="l" defTabSz="9124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FCBDC6E0-D573-41DC-9375-F49ACB7FB515}" type="slidenum">
              <a:rPr lang="en-US" altLang="en-US" sz="1200" b="0" i="0" smtClean="0">
                <a:solidFill>
                  <a:schemeClr val="tx1"/>
                </a:solidFill>
              </a:rPr>
              <a:pPr/>
              <a:t>1</a:t>
            </a:fld>
            <a:endParaRPr lang="en-US" alt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414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414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9153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64677-D4FF-401C-BADB-A74823F8E5EE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" pitchFamily="1" charset="0"/>
                <a:ea typeface="ＭＳ Ｐゴシック" pitchFamily="34" charset="-128"/>
              </a:rPr>
              <a:t>! relate g1, f1 -&gt; collinear w/ pT dep.</a:t>
            </a:r>
          </a:p>
          <a:p>
            <a:endParaRPr lang="en-US" altLang="en-US" smtClean="0">
              <a:latin typeface="Times" pitchFamily="1" charset="0"/>
              <a:ea typeface="ＭＳ Ｐゴシック" pitchFamily="34" charset="-128"/>
            </a:endParaRPr>
          </a:p>
          <a:p>
            <a:r>
              <a:rPr lang="en-US" altLang="en-US" smtClean="0">
                <a:latin typeface="Times" pitchFamily="1" charset="0"/>
                <a:ea typeface="ＭＳ Ｐゴシック" pitchFamily="34" charset="-128"/>
              </a:rPr>
              <a:t>Say: Noval new information on structure of nucleon, spin-orbital cor and multi-parton cor.</a:t>
            </a:r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50008" indent="-288465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53859" indent="-230772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15402" indent="-230772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76945" indent="-230772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38489" indent="-23077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3000032" indent="-23077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61576" indent="-23077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923119" indent="-23077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fld id="{821CE7F1-29B1-4D36-9BD9-823A39F2A4E5}" type="slidenum">
              <a:rPr lang="en-US" altLang="en-US" sz="1200">
                <a:solidFill>
                  <a:prstClr val="black"/>
                </a:solidFill>
                <a:ea typeface="SimSun" pitchFamily="2" charset="-122"/>
              </a:rPr>
              <a:pPr/>
              <a:t>12</a:t>
            </a:fld>
            <a:endParaRPr lang="en-US" altLang="en-US" sz="1200">
              <a:solidFill>
                <a:prstClr val="black"/>
              </a:solidFill>
              <a:ea typeface="SimSun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0FCB182-1278-47F4-9B1E-3A85E5B9B5D7}" type="slidenum">
              <a:rPr lang="zh-CN" altLang="en-GB" sz="1200" b="0" i="0">
                <a:solidFill>
                  <a:srgbClr val="1F497D"/>
                </a:solidFill>
              </a:rPr>
              <a:pPr/>
              <a:t>13</a:t>
            </a:fld>
            <a:endParaRPr lang="en-GB" altLang="zh-CN" sz="1200" b="0" i="0">
              <a:solidFill>
                <a:srgbClr val="1F497D"/>
              </a:solidFill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692150"/>
            <a:ext cx="5070475" cy="3457575"/>
          </a:xfrm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875" y="4380335"/>
            <a:ext cx="5084452" cy="41497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440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239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57DA1FA8-C147-4118-8716-2FECC4FA1C3C}" type="slidenum">
              <a:rPr lang="en-US" altLang="en-US" sz="1200" b="0" i="0" smtClean="0">
                <a:solidFill>
                  <a:srgbClr val="1F497D"/>
                </a:solidFill>
              </a:rPr>
              <a:pPr/>
              <a:t>14</a:t>
            </a:fld>
            <a:endParaRPr lang="en-US" altLang="en-US" sz="1200" b="0" i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6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252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Physics meaning</a:t>
            </a:r>
          </a:p>
          <a:p>
            <a:r>
              <a:rPr lang="en-US" smtClean="0"/>
              <a:t>If Non zero on neutron -&gt; existence of angular momentum?</a:t>
            </a:r>
          </a:p>
        </p:txBody>
      </p:sp>
      <p:sp>
        <p:nvSpPr>
          <p:cNvPr id="252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77BB6AE-A535-4562-A3D3-D2095E2C69BC}" type="slidenum">
              <a:rPr lang="en-US" sz="1200" b="0" i="0">
                <a:solidFill>
                  <a:srgbClr val="1F497D"/>
                </a:solidFill>
              </a:rPr>
              <a:pPr/>
              <a:t>16</a:t>
            </a:fld>
            <a:endParaRPr 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3450" y="692150"/>
            <a:ext cx="5068888" cy="3457575"/>
          </a:xfrm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420" y="4379595"/>
            <a:ext cx="5547360" cy="41490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900">
              <a:latin typeface="Times" pitchFamily="1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25" y="692150"/>
            <a:ext cx="5065713" cy="3455988"/>
          </a:xfrm>
          <a:ln/>
        </p:spPr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What’s new:</a:t>
            </a:r>
          </a:p>
          <a:p>
            <a:r>
              <a:rPr lang="en-US" smtClean="0"/>
              <a:t>Neutron Target</a:t>
            </a:r>
          </a:p>
          <a:p>
            <a:r>
              <a:rPr lang="en-US" smtClean="0"/>
              <a:t>Helicity Flip -&gt; Cancel drift/cancel false asym.</a:t>
            </a:r>
          </a:p>
          <a:p>
            <a:r>
              <a:rPr lang="en-US" smtClean="0"/>
              <a:t>Beam charge feed back -&gt; PPM level Charge Asym</a:t>
            </a: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1509" indent="-281349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25398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75557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25716" indent="-225080" defTabSz="923765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475875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26034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37619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26353" indent="-225080" defTabSz="92376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9FD9DC5-C55B-4AB8-8CA9-4B3A6D0813B1}" type="slidenum">
              <a:rPr lang="en-US" sz="1200" b="0" i="0">
                <a:solidFill>
                  <a:srgbClr val="1F497D"/>
                </a:solidFill>
              </a:rPr>
              <a:pPr/>
              <a:t>42</a:t>
            </a:fld>
            <a:endParaRPr lang="en-US" sz="1200" b="0" i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31863" y="692150"/>
            <a:ext cx="5070475" cy="3457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4EF2D-2FFC-4F14-9E1D-1A2CA2B1591C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612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411" indent="0" algn="ctr">
              <a:buNone/>
              <a:defRPr/>
            </a:lvl2pPr>
            <a:lvl3pPr marL="912818" indent="0" algn="ctr">
              <a:buNone/>
              <a:defRPr/>
            </a:lvl3pPr>
            <a:lvl4pPr marL="1369232" indent="0" algn="ctr">
              <a:buNone/>
              <a:defRPr/>
            </a:lvl4pPr>
            <a:lvl5pPr marL="1825641" indent="0" algn="ctr">
              <a:buNone/>
              <a:defRPr/>
            </a:lvl5pPr>
            <a:lvl6pPr marL="2282051" indent="0" algn="ctr">
              <a:buNone/>
              <a:defRPr/>
            </a:lvl6pPr>
            <a:lvl7pPr marL="2738464" indent="0" algn="ctr">
              <a:buNone/>
              <a:defRPr/>
            </a:lvl7pPr>
            <a:lvl8pPr marL="3194868" indent="0" algn="ctr">
              <a:buNone/>
              <a:defRPr/>
            </a:lvl8pPr>
            <a:lvl9pPr marL="365128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51FB2E38-D328-4EDF-84F6-8B1ABA089D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94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EEC56D44-42F6-4A3F-AE64-4CD1DFAB43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738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48494"/>
      </p:ext>
    </p:extLst>
  </p:cSld>
  <p:clrMapOvr>
    <a:masterClrMapping/>
  </p:clrMapOvr>
  <p:transition spd="med" advClick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130"/>
            <a:ext cx="3308350" cy="7151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91" y="27355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329" indent="0">
              <a:buNone/>
              <a:defRPr sz="1200"/>
            </a:lvl2pPr>
            <a:lvl3pPr marL="908649" indent="0">
              <a:buNone/>
              <a:defRPr sz="1000"/>
            </a:lvl3pPr>
            <a:lvl4pPr marL="1362977" indent="0">
              <a:buNone/>
              <a:defRPr sz="900"/>
            </a:lvl4pPr>
            <a:lvl5pPr marL="1817292" indent="0">
              <a:buNone/>
              <a:defRPr sz="900"/>
            </a:lvl5pPr>
            <a:lvl6pPr marL="2271618" indent="0">
              <a:buNone/>
              <a:defRPr sz="900"/>
            </a:lvl6pPr>
            <a:lvl7pPr marL="2725936" indent="0">
              <a:buNone/>
              <a:defRPr sz="900"/>
            </a:lvl7pPr>
            <a:lvl8pPr marL="3180259" indent="0">
              <a:buNone/>
              <a:defRPr sz="900"/>
            </a:lvl8pPr>
            <a:lvl9pPr marL="363458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67776"/>
      </p:ext>
    </p:extLst>
  </p:cSld>
  <p:clrMapOvr>
    <a:masterClrMapping/>
  </p:clrMapOvr>
  <p:transition spd="med" advClick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86" y="4960263"/>
            <a:ext cx="6035675" cy="4073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86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329" indent="0">
              <a:buNone/>
              <a:defRPr sz="2800"/>
            </a:lvl2pPr>
            <a:lvl3pPr marL="908649" indent="0">
              <a:buNone/>
              <a:defRPr sz="2400"/>
            </a:lvl3pPr>
            <a:lvl4pPr marL="1362977" indent="0">
              <a:buNone/>
              <a:defRPr sz="2000"/>
            </a:lvl4pPr>
            <a:lvl5pPr marL="1817292" indent="0">
              <a:buNone/>
              <a:defRPr sz="2000"/>
            </a:lvl5pPr>
            <a:lvl6pPr marL="2271618" indent="0">
              <a:buNone/>
              <a:defRPr sz="2000"/>
            </a:lvl6pPr>
            <a:lvl7pPr marL="2725936" indent="0">
              <a:buNone/>
              <a:defRPr sz="2000"/>
            </a:lvl7pPr>
            <a:lvl8pPr marL="3180259" indent="0">
              <a:buNone/>
              <a:defRPr sz="2000"/>
            </a:lvl8pPr>
            <a:lvl9pPr marL="3634583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86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329" indent="0">
              <a:buNone/>
              <a:defRPr sz="1200"/>
            </a:lvl2pPr>
            <a:lvl3pPr marL="908649" indent="0">
              <a:buNone/>
              <a:defRPr sz="1000"/>
            </a:lvl3pPr>
            <a:lvl4pPr marL="1362977" indent="0">
              <a:buNone/>
              <a:defRPr sz="900"/>
            </a:lvl4pPr>
            <a:lvl5pPr marL="1817292" indent="0">
              <a:buNone/>
              <a:defRPr sz="900"/>
            </a:lvl5pPr>
            <a:lvl6pPr marL="2271618" indent="0">
              <a:buNone/>
              <a:defRPr sz="900"/>
            </a:lvl6pPr>
            <a:lvl7pPr marL="2725936" indent="0">
              <a:buNone/>
              <a:defRPr sz="900"/>
            </a:lvl7pPr>
            <a:lvl8pPr marL="3180259" indent="0">
              <a:buNone/>
              <a:defRPr sz="900"/>
            </a:lvl8pPr>
            <a:lvl9pPr marL="363458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98147"/>
      </p:ext>
    </p:extLst>
  </p:cSld>
  <p:clrMapOvr>
    <a:masterClrMapping/>
  </p:clrMapOvr>
  <p:transition spd="med" advClick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8409"/>
      </p:ext>
    </p:extLst>
  </p:cSld>
  <p:clrMapOvr>
    <a:masterClrMapping/>
  </p:clrMapOvr>
  <p:transition spd="med" advClick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484" y="125887"/>
            <a:ext cx="69166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8" y="125887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6768"/>
      </p:ext>
    </p:extLst>
  </p:cSld>
  <p:clrMapOvr>
    <a:masterClrMapping/>
  </p:clrMapOvr>
  <p:transition spd="med" advClick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1" y="2569433"/>
            <a:ext cx="8550275" cy="5921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3" y="3886203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958" indent="0" algn="ctr">
              <a:buNone/>
              <a:defRPr/>
            </a:lvl2pPr>
            <a:lvl3pPr marL="909918" indent="0" algn="ctr">
              <a:buNone/>
              <a:defRPr/>
            </a:lvl3pPr>
            <a:lvl4pPr marL="1364873" indent="0" algn="ctr">
              <a:buNone/>
              <a:defRPr/>
            </a:lvl4pPr>
            <a:lvl5pPr marL="1819830" indent="0" algn="ctr">
              <a:buNone/>
              <a:defRPr/>
            </a:lvl5pPr>
            <a:lvl6pPr marL="2274789" indent="0" algn="ctr">
              <a:buNone/>
              <a:defRPr/>
            </a:lvl6pPr>
            <a:lvl7pPr marL="2729742" indent="0" algn="ctr">
              <a:buNone/>
              <a:defRPr/>
            </a:lvl7pPr>
            <a:lvl8pPr marL="3184693" indent="0" algn="ctr">
              <a:buNone/>
              <a:defRPr/>
            </a:lvl8pPr>
            <a:lvl9pPr marL="363965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558688532"/>
      </p:ext>
    </p:extLst>
  </p:cSld>
  <p:clrMapOvr>
    <a:masterClrMapping/>
  </p:clrMapOvr>
  <p:transition spd="med" advClick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484807408"/>
      </p:ext>
    </p:extLst>
  </p:cSld>
  <p:clrMapOvr>
    <a:masterClrMapping/>
  </p:clrMapOvr>
  <p:transition spd="med" advClick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5" y="4407282"/>
            <a:ext cx="8548687" cy="133085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5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958" indent="0">
              <a:buNone/>
              <a:defRPr sz="1800"/>
            </a:lvl2pPr>
            <a:lvl3pPr marL="909918" indent="0">
              <a:buNone/>
              <a:defRPr sz="1600"/>
            </a:lvl3pPr>
            <a:lvl4pPr marL="1364873" indent="0">
              <a:buNone/>
              <a:defRPr sz="1400"/>
            </a:lvl4pPr>
            <a:lvl5pPr marL="1819830" indent="0">
              <a:buNone/>
              <a:defRPr sz="1400"/>
            </a:lvl5pPr>
            <a:lvl6pPr marL="2274789" indent="0">
              <a:buNone/>
              <a:defRPr sz="1400"/>
            </a:lvl6pPr>
            <a:lvl7pPr marL="2729742" indent="0">
              <a:buNone/>
              <a:defRPr sz="1400"/>
            </a:lvl7pPr>
            <a:lvl8pPr marL="3184693" indent="0">
              <a:buNone/>
              <a:defRPr sz="1400"/>
            </a:lvl8pPr>
            <a:lvl9pPr marL="363965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211016313"/>
      </p:ext>
    </p:extLst>
  </p:cSld>
  <p:clrMapOvr>
    <a:masterClrMapping/>
  </p:clrMapOvr>
  <p:transition spd="med" advClick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56164722"/>
      </p:ext>
    </p:extLst>
  </p:cSld>
  <p:clrMapOvr>
    <a:masterClrMapping/>
  </p:clrMapOvr>
  <p:transition spd="med" advClick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6" y="550131"/>
            <a:ext cx="9051925" cy="59219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958" indent="0">
              <a:buNone/>
              <a:defRPr sz="2000" b="1"/>
            </a:lvl2pPr>
            <a:lvl3pPr marL="909918" indent="0">
              <a:buNone/>
              <a:defRPr sz="1800" b="1"/>
            </a:lvl3pPr>
            <a:lvl4pPr marL="1364873" indent="0">
              <a:buNone/>
              <a:defRPr sz="1600" b="1"/>
            </a:lvl4pPr>
            <a:lvl5pPr marL="1819830" indent="0">
              <a:buNone/>
              <a:defRPr sz="1600" b="1"/>
            </a:lvl5pPr>
            <a:lvl6pPr marL="2274789" indent="0">
              <a:buNone/>
              <a:defRPr sz="1600" b="1"/>
            </a:lvl6pPr>
            <a:lvl7pPr marL="2729742" indent="0">
              <a:buNone/>
              <a:defRPr sz="1600" b="1"/>
            </a:lvl7pPr>
            <a:lvl8pPr marL="3184693" indent="0">
              <a:buNone/>
              <a:defRPr sz="1600" b="1"/>
            </a:lvl8pPr>
            <a:lvl9pPr marL="36396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958" indent="0">
              <a:buNone/>
              <a:defRPr sz="2000" b="1"/>
            </a:lvl2pPr>
            <a:lvl3pPr marL="909918" indent="0">
              <a:buNone/>
              <a:defRPr sz="1800" b="1"/>
            </a:lvl3pPr>
            <a:lvl4pPr marL="1364873" indent="0">
              <a:buNone/>
              <a:defRPr sz="1600" b="1"/>
            </a:lvl4pPr>
            <a:lvl5pPr marL="1819830" indent="0">
              <a:buNone/>
              <a:defRPr sz="1600" b="1"/>
            </a:lvl5pPr>
            <a:lvl6pPr marL="2274789" indent="0">
              <a:buNone/>
              <a:defRPr sz="1600" b="1"/>
            </a:lvl6pPr>
            <a:lvl7pPr marL="2729742" indent="0">
              <a:buNone/>
              <a:defRPr sz="1600" b="1"/>
            </a:lvl7pPr>
            <a:lvl8pPr marL="3184693" indent="0">
              <a:buNone/>
              <a:defRPr sz="1600" b="1"/>
            </a:lvl8pPr>
            <a:lvl9pPr marL="36396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16172631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728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728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165DD3ED-E1A5-4366-A248-521F489577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1665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864093272"/>
      </p:ext>
    </p:extLst>
  </p:cSld>
  <p:clrMapOvr>
    <a:masterClrMapping/>
  </p:clrMapOvr>
  <p:transition spd="med" advClick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130967330"/>
      </p:ext>
    </p:extLst>
  </p:cSld>
  <p:clrMapOvr>
    <a:masterClrMapping/>
  </p:clrMapOvr>
  <p:transition spd="med" advClick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42"/>
            <a:ext cx="3308350" cy="715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1" y="27343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958" indent="0">
              <a:buNone/>
              <a:defRPr sz="1200"/>
            </a:lvl2pPr>
            <a:lvl3pPr marL="909918" indent="0">
              <a:buNone/>
              <a:defRPr sz="1000"/>
            </a:lvl3pPr>
            <a:lvl4pPr marL="1364873" indent="0">
              <a:buNone/>
              <a:defRPr sz="900"/>
            </a:lvl4pPr>
            <a:lvl5pPr marL="1819830" indent="0">
              <a:buNone/>
              <a:defRPr sz="900"/>
            </a:lvl5pPr>
            <a:lvl6pPr marL="2274789" indent="0">
              <a:buNone/>
              <a:defRPr sz="900"/>
            </a:lvl6pPr>
            <a:lvl7pPr marL="2729742" indent="0">
              <a:buNone/>
              <a:defRPr sz="900"/>
            </a:lvl7pPr>
            <a:lvl8pPr marL="3184693" indent="0">
              <a:buNone/>
              <a:defRPr sz="900"/>
            </a:lvl8pPr>
            <a:lvl9pPr marL="36396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037806712"/>
      </p:ext>
    </p:extLst>
  </p:cSld>
  <p:clrMapOvr>
    <a:masterClrMapping/>
  </p:clrMapOvr>
  <p:transition spd="med" advClick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13" y="4959897"/>
            <a:ext cx="6035675" cy="40752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13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958" indent="0">
              <a:buNone/>
              <a:defRPr sz="2800"/>
            </a:lvl2pPr>
            <a:lvl3pPr marL="909918" indent="0">
              <a:buNone/>
              <a:defRPr sz="2400"/>
            </a:lvl3pPr>
            <a:lvl4pPr marL="1364873" indent="0">
              <a:buNone/>
              <a:defRPr sz="2000"/>
            </a:lvl4pPr>
            <a:lvl5pPr marL="1819830" indent="0">
              <a:buNone/>
              <a:defRPr sz="2000"/>
            </a:lvl5pPr>
            <a:lvl6pPr marL="2274789" indent="0">
              <a:buNone/>
              <a:defRPr sz="2000"/>
            </a:lvl6pPr>
            <a:lvl7pPr marL="2729742" indent="0">
              <a:buNone/>
              <a:defRPr sz="2000"/>
            </a:lvl7pPr>
            <a:lvl8pPr marL="3184693" indent="0">
              <a:buNone/>
              <a:defRPr sz="2000"/>
            </a:lvl8pPr>
            <a:lvl9pPr marL="363965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13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958" indent="0">
              <a:buNone/>
              <a:defRPr sz="1200"/>
            </a:lvl2pPr>
            <a:lvl3pPr marL="909918" indent="0">
              <a:buNone/>
              <a:defRPr sz="1000"/>
            </a:lvl3pPr>
            <a:lvl4pPr marL="1364873" indent="0">
              <a:buNone/>
              <a:defRPr sz="900"/>
            </a:lvl4pPr>
            <a:lvl5pPr marL="1819830" indent="0">
              <a:buNone/>
              <a:defRPr sz="900"/>
            </a:lvl5pPr>
            <a:lvl6pPr marL="2274789" indent="0">
              <a:buNone/>
              <a:defRPr sz="900"/>
            </a:lvl6pPr>
            <a:lvl7pPr marL="2729742" indent="0">
              <a:buNone/>
              <a:defRPr sz="900"/>
            </a:lvl7pPr>
            <a:lvl8pPr marL="3184693" indent="0">
              <a:buNone/>
              <a:defRPr sz="900"/>
            </a:lvl8pPr>
            <a:lvl9pPr marL="36396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76635268"/>
      </p:ext>
    </p:extLst>
  </p:cSld>
  <p:clrMapOvr>
    <a:masterClrMapping/>
  </p:clrMapOvr>
  <p:transition spd="med" advClick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222311777"/>
      </p:ext>
    </p:extLst>
  </p:cSld>
  <p:clrMapOvr>
    <a:masterClrMapping/>
  </p:clrMapOvr>
  <p:transition spd="med" advClick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151" y="125774"/>
            <a:ext cx="69194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7" y="12577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745719115"/>
      </p:ext>
    </p:extLst>
  </p:cSld>
  <p:clrMapOvr>
    <a:masterClrMapping/>
  </p:clrMapOvr>
  <p:transition spd="med" advClick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1" y="2569707"/>
            <a:ext cx="8550275" cy="5925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3" y="3886203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559" indent="0" algn="ctr">
              <a:buNone/>
              <a:defRPr/>
            </a:lvl2pPr>
            <a:lvl3pPr marL="913116" indent="0" algn="ctr">
              <a:buNone/>
              <a:defRPr/>
            </a:lvl3pPr>
            <a:lvl4pPr marL="1369677" indent="0" algn="ctr">
              <a:buNone/>
              <a:defRPr/>
            </a:lvl4pPr>
            <a:lvl5pPr marL="1826235" indent="0" algn="ctr">
              <a:buNone/>
              <a:defRPr/>
            </a:lvl5pPr>
            <a:lvl6pPr marL="2282792" indent="0" algn="ctr">
              <a:buNone/>
              <a:defRPr/>
            </a:lvl6pPr>
            <a:lvl7pPr marL="2739348" indent="0" algn="ctr">
              <a:buNone/>
              <a:defRPr/>
            </a:lvl7pPr>
            <a:lvl8pPr marL="3195909" indent="0" algn="ctr">
              <a:buNone/>
              <a:defRPr/>
            </a:lvl8pPr>
            <a:lvl9pPr marL="365246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180468496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87164351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54" y="4407382"/>
            <a:ext cx="8548687" cy="133120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54" y="2906741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59" indent="0">
              <a:buNone/>
              <a:defRPr sz="1800"/>
            </a:lvl2pPr>
            <a:lvl3pPr marL="913116" indent="0">
              <a:buNone/>
              <a:defRPr sz="1600"/>
            </a:lvl3pPr>
            <a:lvl4pPr marL="1369677" indent="0">
              <a:buNone/>
              <a:defRPr sz="1400"/>
            </a:lvl4pPr>
            <a:lvl5pPr marL="1826235" indent="0">
              <a:buNone/>
              <a:defRPr sz="1400"/>
            </a:lvl5pPr>
            <a:lvl6pPr marL="2282792" indent="0">
              <a:buNone/>
              <a:defRPr sz="1400"/>
            </a:lvl6pPr>
            <a:lvl7pPr marL="2739348" indent="0">
              <a:buNone/>
              <a:defRPr sz="1400"/>
            </a:lvl7pPr>
            <a:lvl8pPr marL="3195909" indent="0">
              <a:buNone/>
              <a:defRPr sz="1400"/>
            </a:lvl8pPr>
            <a:lvl9pPr marL="365246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0693322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51147968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88" y="2569217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250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235" indent="0" algn="ctr">
              <a:buNone/>
              <a:defRPr/>
            </a:lvl2pPr>
            <a:lvl3pPr marL="912468" indent="0" algn="ctr">
              <a:buNone/>
              <a:defRPr/>
            </a:lvl3pPr>
            <a:lvl4pPr marL="1368707" indent="0" algn="ctr">
              <a:buNone/>
              <a:defRPr/>
            </a:lvl4pPr>
            <a:lvl5pPr marL="1824939" indent="0" algn="ctr">
              <a:buNone/>
              <a:defRPr/>
            </a:lvl5pPr>
            <a:lvl6pPr marL="2281172" indent="0" algn="ctr">
              <a:buNone/>
              <a:defRPr/>
            </a:lvl6pPr>
            <a:lvl7pPr marL="2737407" indent="0" algn="ctr">
              <a:buNone/>
              <a:defRPr/>
            </a:lvl7pPr>
            <a:lvl8pPr marL="3193638" indent="0" algn="ctr">
              <a:buNone/>
              <a:defRPr/>
            </a:lvl8pPr>
            <a:lvl9pPr marL="364987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649AB-7188-474B-8A4C-B5F47CEC01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8567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6" y="550405"/>
            <a:ext cx="9051925" cy="59254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59" indent="0">
              <a:buNone/>
              <a:defRPr sz="2000" b="1"/>
            </a:lvl2pPr>
            <a:lvl3pPr marL="913116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2" indent="0">
              <a:buNone/>
              <a:defRPr sz="1600" b="1"/>
            </a:lvl6pPr>
            <a:lvl7pPr marL="2739348" indent="0">
              <a:buNone/>
              <a:defRPr sz="1600" b="1"/>
            </a:lvl7pPr>
            <a:lvl8pPr marL="3195909" indent="0">
              <a:buNone/>
              <a:defRPr sz="1600" b="1"/>
            </a:lvl8pPr>
            <a:lvl9pPr marL="365246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59" indent="0">
              <a:buNone/>
              <a:defRPr sz="2000" b="1"/>
            </a:lvl2pPr>
            <a:lvl3pPr marL="913116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2" indent="0">
              <a:buNone/>
              <a:defRPr sz="1600" b="1"/>
            </a:lvl6pPr>
            <a:lvl7pPr marL="2739348" indent="0">
              <a:buNone/>
              <a:defRPr sz="1600" b="1"/>
            </a:lvl7pPr>
            <a:lvl8pPr marL="3195909" indent="0">
              <a:buNone/>
              <a:defRPr sz="1600" b="1"/>
            </a:lvl8pPr>
            <a:lvl9pPr marL="365246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89870107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522165798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296405343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542"/>
            <a:ext cx="3308350" cy="7156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50" y="273407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559" indent="0">
              <a:buNone/>
              <a:defRPr sz="1200"/>
            </a:lvl2pPr>
            <a:lvl3pPr marL="913116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2" indent="0">
              <a:buNone/>
              <a:defRPr sz="900"/>
            </a:lvl6pPr>
            <a:lvl7pPr marL="2739348" indent="0">
              <a:buNone/>
              <a:defRPr sz="900"/>
            </a:lvl7pPr>
            <a:lvl8pPr marL="3195909" indent="0">
              <a:buNone/>
              <a:defRPr sz="900"/>
            </a:lvl8pPr>
            <a:lvl9pPr marL="365246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025176426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9" y="4960001"/>
            <a:ext cx="6035675" cy="40787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9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559" indent="0">
              <a:buNone/>
              <a:defRPr sz="2800"/>
            </a:lvl2pPr>
            <a:lvl3pPr marL="913116" indent="0">
              <a:buNone/>
              <a:defRPr sz="2400"/>
            </a:lvl3pPr>
            <a:lvl4pPr marL="1369677" indent="0">
              <a:buNone/>
              <a:defRPr sz="2000"/>
            </a:lvl4pPr>
            <a:lvl5pPr marL="1826235" indent="0">
              <a:buNone/>
              <a:defRPr sz="2000"/>
            </a:lvl5pPr>
            <a:lvl6pPr marL="2282792" indent="0">
              <a:buNone/>
              <a:defRPr sz="2000"/>
            </a:lvl6pPr>
            <a:lvl7pPr marL="2739348" indent="0">
              <a:buNone/>
              <a:defRPr sz="2000"/>
            </a:lvl7pPr>
            <a:lvl8pPr marL="3195909" indent="0">
              <a:buNone/>
              <a:defRPr sz="2000"/>
            </a:lvl8pPr>
            <a:lvl9pPr marL="365246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9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559" indent="0">
              <a:buNone/>
              <a:defRPr sz="1200"/>
            </a:lvl2pPr>
            <a:lvl3pPr marL="913116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2" indent="0">
              <a:buNone/>
              <a:defRPr sz="900"/>
            </a:lvl6pPr>
            <a:lvl7pPr marL="2739348" indent="0">
              <a:buNone/>
              <a:defRPr sz="900"/>
            </a:lvl7pPr>
            <a:lvl8pPr marL="3195909" indent="0">
              <a:buNone/>
              <a:defRPr sz="900"/>
            </a:lvl8pPr>
            <a:lvl9pPr marL="365246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122158764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99742780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809" y="125769"/>
            <a:ext cx="692649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" y="12576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627770684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855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3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7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1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0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7DBA6A-023D-4B7A-9B50-C18D3F1E6DCD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F58AF-E228-4556-8D5E-EFD4BAB36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6253"/>
      </p:ext>
    </p:extLst>
  </p:cSld>
  <p:clrMapOvr>
    <a:masterClrMapping/>
  </p:clrMapOvr>
  <p:transition spd="med" advClick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5C7C1-A521-46B6-B093-D09A29B5EB8C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C6B41-3B89-4E48-ACB4-A6C4560469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06"/>
      </p:ext>
    </p:extLst>
  </p:cSld>
  <p:clrMapOvr>
    <a:masterClrMapping/>
  </p:clrMapOvr>
  <p:transition spd="med" advClick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83" y="4407369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83" y="290673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32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8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29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7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1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59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02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4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520164-2A77-426F-9F02-C8EF4DBC1FC8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341F-0455-44B6-8B6E-5011B7D8EC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33929"/>
      </p:ext>
    </p:extLst>
  </p:cSld>
  <p:clrMapOvr>
    <a:masterClrMapping/>
  </p:clrMapOvr>
  <p:transition spd="med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F20C1-640D-4814-AFFC-35A66C7EEA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636591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1600216"/>
            <a:ext cx="48947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152" y="1600216"/>
            <a:ext cx="489473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05C333-4510-45CF-8DF9-8434574B5F62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4ABDC-026E-4469-97A3-0BEA9C9C12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8091"/>
      </p:ext>
    </p:extLst>
  </p:cSld>
  <p:clrMapOvr>
    <a:masterClrMapping/>
  </p:clrMapOvr>
  <p:transition spd="med" advClick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76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329" indent="0">
              <a:buNone/>
              <a:defRPr sz="2000" b="1"/>
            </a:lvl2pPr>
            <a:lvl3pPr marL="908649" indent="0">
              <a:buNone/>
              <a:defRPr sz="1800" b="1"/>
            </a:lvl3pPr>
            <a:lvl4pPr marL="1362977" indent="0">
              <a:buNone/>
              <a:defRPr sz="1600" b="1"/>
            </a:lvl4pPr>
            <a:lvl5pPr marL="1817292" indent="0">
              <a:buNone/>
              <a:defRPr sz="1600" b="1"/>
            </a:lvl5pPr>
            <a:lvl6pPr marL="2271618" indent="0">
              <a:buNone/>
              <a:defRPr sz="1600" b="1"/>
            </a:lvl6pPr>
            <a:lvl7pPr marL="2725936" indent="0">
              <a:buNone/>
              <a:defRPr sz="1600" b="1"/>
            </a:lvl7pPr>
            <a:lvl8pPr marL="3180259" indent="0">
              <a:buNone/>
              <a:defRPr sz="1600" b="1"/>
            </a:lvl8pPr>
            <a:lvl9pPr marL="363458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76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65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329" indent="0">
              <a:buNone/>
              <a:defRPr sz="2000" b="1"/>
            </a:lvl2pPr>
            <a:lvl3pPr marL="908649" indent="0">
              <a:buNone/>
              <a:defRPr sz="1800" b="1"/>
            </a:lvl3pPr>
            <a:lvl4pPr marL="1362977" indent="0">
              <a:buNone/>
              <a:defRPr sz="1600" b="1"/>
            </a:lvl4pPr>
            <a:lvl5pPr marL="1817292" indent="0">
              <a:buNone/>
              <a:defRPr sz="1600" b="1"/>
            </a:lvl5pPr>
            <a:lvl6pPr marL="2271618" indent="0">
              <a:buNone/>
              <a:defRPr sz="1600" b="1"/>
            </a:lvl6pPr>
            <a:lvl7pPr marL="2725936" indent="0">
              <a:buNone/>
              <a:defRPr sz="1600" b="1"/>
            </a:lvl7pPr>
            <a:lvl8pPr marL="3180259" indent="0">
              <a:buNone/>
              <a:defRPr sz="1600" b="1"/>
            </a:lvl8pPr>
            <a:lvl9pPr marL="363458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65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87338B-D9BF-4AAC-9E07-A5E9878262CD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899FA-1801-42FD-86BD-85C346D53B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68896"/>
      </p:ext>
    </p:extLst>
  </p:cSld>
  <p:clrMapOvr>
    <a:masterClrMapping/>
  </p:clrMapOvr>
  <p:transition spd="med" advClick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88B2D8-67ED-4899-BC1A-04DDCB4246C0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8F15D-6B1F-4FDC-808F-CECAD0F800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5620"/>
      </p:ext>
    </p:extLst>
  </p:cSld>
  <p:clrMapOvr>
    <a:masterClrMapping/>
  </p:clrMapOvr>
  <p:transition spd="med" advClick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E72BB-BD74-42C7-9A39-F996D1AB9FC9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77F79D-A3BE-4A87-9279-4B5A45C343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1692"/>
      </p:ext>
    </p:extLst>
  </p:cSld>
  <p:clrMapOvr>
    <a:masterClrMapping/>
  </p:clrMapOvr>
  <p:transition spd="med" advClick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6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9" y="27350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6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329" indent="0">
              <a:buNone/>
              <a:defRPr sz="1200"/>
            </a:lvl2pPr>
            <a:lvl3pPr marL="908649" indent="0">
              <a:buNone/>
              <a:defRPr sz="1000"/>
            </a:lvl3pPr>
            <a:lvl4pPr marL="1362977" indent="0">
              <a:buNone/>
              <a:defRPr sz="900"/>
            </a:lvl4pPr>
            <a:lvl5pPr marL="1817292" indent="0">
              <a:buNone/>
              <a:defRPr sz="900"/>
            </a:lvl5pPr>
            <a:lvl6pPr marL="2271618" indent="0">
              <a:buNone/>
              <a:defRPr sz="900"/>
            </a:lvl6pPr>
            <a:lvl7pPr marL="2725936" indent="0">
              <a:buNone/>
              <a:defRPr sz="900"/>
            </a:lvl7pPr>
            <a:lvl8pPr marL="3180259" indent="0">
              <a:buNone/>
              <a:defRPr sz="900"/>
            </a:lvl8pPr>
            <a:lvl9pPr marL="363458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710497-EF83-40CF-BAAF-9B66618DFAE9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204502-7120-4305-847B-A95B67D645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67161"/>
      </p:ext>
    </p:extLst>
  </p:cSld>
  <p:clrMapOvr>
    <a:masterClrMapping/>
  </p:clrMapOvr>
  <p:transition spd="med" advClick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4329" indent="0">
              <a:buNone/>
              <a:defRPr sz="2800"/>
            </a:lvl2pPr>
            <a:lvl3pPr marL="908649" indent="0">
              <a:buNone/>
              <a:defRPr sz="2400"/>
            </a:lvl3pPr>
            <a:lvl4pPr marL="1362977" indent="0">
              <a:buNone/>
              <a:defRPr sz="2000"/>
            </a:lvl4pPr>
            <a:lvl5pPr marL="1817292" indent="0">
              <a:buNone/>
              <a:defRPr sz="2000"/>
            </a:lvl5pPr>
            <a:lvl6pPr marL="2271618" indent="0">
              <a:buNone/>
              <a:defRPr sz="2000"/>
            </a:lvl6pPr>
            <a:lvl7pPr marL="2725936" indent="0">
              <a:buNone/>
              <a:defRPr sz="2000"/>
            </a:lvl7pPr>
            <a:lvl8pPr marL="3180259" indent="0">
              <a:buNone/>
              <a:defRPr sz="2000"/>
            </a:lvl8pPr>
            <a:lvl9pPr marL="3634583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329" indent="0">
              <a:buNone/>
              <a:defRPr sz="1200"/>
            </a:lvl2pPr>
            <a:lvl3pPr marL="908649" indent="0">
              <a:buNone/>
              <a:defRPr sz="1000"/>
            </a:lvl3pPr>
            <a:lvl4pPr marL="1362977" indent="0">
              <a:buNone/>
              <a:defRPr sz="900"/>
            </a:lvl4pPr>
            <a:lvl5pPr marL="1817292" indent="0">
              <a:buNone/>
              <a:defRPr sz="900"/>
            </a:lvl5pPr>
            <a:lvl6pPr marL="2271618" indent="0">
              <a:buNone/>
              <a:defRPr sz="900"/>
            </a:lvl6pPr>
            <a:lvl7pPr marL="2725936" indent="0">
              <a:buNone/>
              <a:defRPr sz="900"/>
            </a:lvl7pPr>
            <a:lvl8pPr marL="3180259" indent="0">
              <a:buNone/>
              <a:defRPr sz="900"/>
            </a:lvl8pPr>
            <a:lvl9pPr marL="363458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15EBC0-1775-4F9A-8865-B2F66511D301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BB3B-AB18-4AAA-9044-5CF68F2BCF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9149"/>
      </p:ext>
    </p:extLst>
  </p:cSld>
  <p:clrMapOvr>
    <a:masterClrMapping/>
  </p:clrMapOvr>
  <p:transition spd="med" advClick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A8C0CD-62CE-4BA3-8E7F-A2B69E707C43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0F6C3-C65D-420F-AAB9-A3300436E5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8544"/>
      </p:ext>
    </p:extLst>
  </p:cSld>
  <p:clrMapOvr>
    <a:masterClrMapping/>
  </p:clrMapOvr>
  <p:transition spd="med" advClick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323" y="275091"/>
            <a:ext cx="248840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841" y="275091"/>
            <a:ext cx="730107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5D91BF-9C45-407B-B5A1-9AE554464076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47962-0E14-44E3-9C0F-6CBBB4DA9C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03406"/>
      </p:ext>
    </p:extLst>
  </p:cSld>
  <p:clrMapOvr>
    <a:masterClrMapping/>
  </p:clrMapOvr>
  <p:transition spd="med" advClick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86796" y="1371600"/>
            <a:ext cx="8636813" cy="1828800"/>
          </a:xfrm>
          <a:ln>
            <a:noFill/>
          </a:ln>
        </p:spPr>
        <p:txBody>
          <a:bodyPr tIns="0" rIns="18189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86775" y="3228536"/>
            <a:ext cx="8640166" cy="1752600"/>
          </a:xfrm>
        </p:spPr>
        <p:txBody>
          <a:bodyPr lIns="0" rIns="18189"/>
          <a:lstStyle>
            <a:lvl1pPr marL="0" marR="45460" indent="0" algn="r">
              <a:buNone/>
              <a:defRPr>
                <a:solidFill>
                  <a:schemeClr val="tx1"/>
                </a:solidFill>
              </a:defRPr>
            </a:lvl1pPr>
            <a:lvl2pPr marL="454610" indent="0" algn="ctr">
              <a:buNone/>
            </a:lvl2pPr>
            <a:lvl3pPr marL="909213" indent="0" algn="ctr">
              <a:buNone/>
            </a:lvl3pPr>
            <a:lvl4pPr marL="1363819" indent="0" algn="ctr">
              <a:buNone/>
            </a:lvl4pPr>
            <a:lvl5pPr marL="1818420" indent="0" algn="ctr">
              <a:buNone/>
            </a:lvl5pPr>
            <a:lvl6pPr marL="2273028" indent="0" algn="ctr">
              <a:buNone/>
            </a:lvl6pPr>
            <a:lvl7pPr marL="2727627" indent="0" algn="ctr">
              <a:buNone/>
            </a:lvl7pPr>
            <a:lvl8pPr marL="3182227" indent="0" algn="ctr">
              <a:buNone/>
            </a:lvl8pPr>
            <a:lvl9pPr marL="3636835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0C742162-959B-4179-BEC2-275ED123EC42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357E26C0-A589-4243-96DF-F4235D93B2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7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E2592AB6-7A31-459E-8A11-6DEB36E96BDC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1A9AFEF-FC04-4D9D-A305-0E99237346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2986"/>
      </p:ext>
    </p:extLst>
  </p:cSld>
  <p:clrMapOvr>
    <a:masterClrMapping/>
  </p:clrMapOvr>
  <p:transition spd="med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5" y="4407014"/>
            <a:ext cx="8548687" cy="13311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5" y="2906751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35" indent="0">
              <a:buNone/>
              <a:defRPr sz="1800"/>
            </a:lvl2pPr>
            <a:lvl3pPr marL="912468" indent="0">
              <a:buNone/>
              <a:defRPr sz="1600"/>
            </a:lvl3pPr>
            <a:lvl4pPr marL="1368707" indent="0">
              <a:buNone/>
              <a:defRPr sz="1400"/>
            </a:lvl4pPr>
            <a:lvl5pPr marL="1824939" indent="0">
              <a:buNone/>
              <a:defRPr sz="1400"/>
            </a:lvl5pPr>
            <a:lvl6pPr marL="2281172" indent="0">
              <a:buNone/>
              <a:defRPr sz="1400"/>
            </a:lvl6pPr>
            <a:lvl7pPr marL="2737407" indent="0">
              <a:buNone/>
              <a:defRPr sz="1400"/>
            </a:lvl7pPr>
            <a:lvl8pPr marL="3193638" indent="0">
              <a:buNone/>
              <a:defRPr sz="1400"/>
            </a:lvl8pPr>
            <a:lvl9pPr marL="364987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A346A-2EFA-447A-BA84-466B6D100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28161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387" y="1316738"/>
            <a:ext cx="854964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387" y="2704664"/>
            <a:ext cx="8549640" cy="1509712"/>
          </a:xfrm>
        </p:spPr>
        <p:txBody>
          <a:bodyPr lIns="45460" rIns="4546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B499D886-2496-409D-9A61-1947ABD856BC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solidFill>
                  <a:srgbClr val="D1EAEE"/>
                </a:solidFill>
                <a:latin typeface="Times New Roman" pitchFamily="18" charset="0"/>
              </a:defRPr>
            </a:lvl1pPr>
          </a:lstStyle>
          <a:p>
            <a:fld id="{74D1CBC6-7097-4385-8E4D-684CF1B646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1" y="1920085"/>
            <a:ext cx="444246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920085"/>
            <a:ext cx="444246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0AC157DE-6958-4117-8EE3-271E729CDCA7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FF7CB1D9-C1BE-460E-B845-17A15FE54A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1163"/>
      </p:ext>
    </p:extLst>
  </p:cSld>
  <p:clrMapOvr>
    <a:masterClrMapping/>
  </p:clrMapOvr>
  <p:transition spd="med" advClick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76" y="1855253"/>
            <a:ext cx="4444207" cy="659352"/>
          </a:xfrm>
        </p:spPr>
        <p:txBody>
          <a:bodyPr lIns="45460" tIns="0" rIns="4546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9665" y="1860187"/>
            <a:ext cx="4445953" cy="654843"/>
          </a:xfrm>
        </p:spPr>
        <p:txBody>
          <a:bodyPr lIns="45460" tIns="0" rIns="4546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2976" y="2514600"/>
            <a:ext cx="44442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65" y="2514600"/>
            <a:ext cx="444595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86857A63-2EF8-4CF0-8BA2-FA8CA2EC451B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3EF6DAF-3FCF-468E-A949-6889E7B5F3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1233"/>
      </p:ext>
    </p:extLst>
  </p:cSld>
  <p:clrMapOvr>
    <a:masterClrMapping/>
  </p:clrMapOvr>
  <p:transition spd="med" advClick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4088"/>
            <a:ext cx="913638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B247C8F3-24A1-4314-82F9-516DE1ABABEA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1C5723BC-7331-4BF3-9426-F19DA54CDF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3195"/>
      </p:ext>
    </p:extLst>
  </p:cSld>
  <p:clrMapOvr>
    <a:masterClrMapping/>
  </p:clrMapOvr>
  <p:transition spd="med" advClick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978B3447-D64A-4713-8129-DCBEF8EAF121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1DE9C549-7AB1-43CA-8AD6-26A5242F0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3750"/>
      </p:ext>
    </p:extLst>
  </p:cSld>
  <p:clrMapOvr>
    <a:masterClrMapping/>
  </p:clrMapOvr>
  <p:transition spd="med" advClick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514354"/>
            <a:ext cx="301752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54380" y="1676403"/>
            <a:ext cx="3017520" cy="4572000"/>
          </a:xfrm>
        </p:spPr>
        <p:txBody>
          <a:bodyPr lIns="18189" rIns="18189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32599" y="1676403"/>
            <a:ext cx="5622925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C92D866C-F3CA-4861-A301-C744140EE5A5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DABEA42C-EF73-423C-B16C-FF59654835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79882"/>
      </p:ext>
    </p:extLst>
  </p:cSld>
  <p:clrMapOvr>
    <a:masterClrMapping/>
  </p:clrMapOvr>
  <p:transition spd="med" advClick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482975" y="1108075"/>
            <a:ext cx="5783263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3" tIns="45460" rIns="90923" bIns="4546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804310" y="5359828"/>
            <a:ext cx="171450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3" tIns="45460" rIns="90923" bIns="45460" anchor="ctr"/>
          <a:lstStyle/>
          <a:p>
            <a:pPr algn="ctr" eaLnBrk="1" hangingPunct="1"/>
            <a:endParaRPr lang="en-US" sz="1800" b="0" i="0" smtClean="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1113" y="5816600"/>
            <a:ext cx="10080626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23" tIns="45460" rIns="90923" bIns="454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819651" y="6220233"/>
            <a:ext cx="523875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23" tIns="45460" rIns="90923" bIns="454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05" y="1177048"/>
            <a:ext cx="2434133" cy="1582621"/>
          </a:xfrm>
        </p:spPr>
        <p:txBody>
          <a:bodyPr lIns="45460" rIns="45460" bIns="4546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96" y="2828785"/>
            <a:ext cx="2430780" cy="2179320"/>
          </a:xfrm>
        </p:spPr>
        <p:txBody>
          <a:bodyPr lIns="63638" rIns="4546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834372" y="1199517"/>
            <a:ext cx="5079492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9BE35B8B-77B8-4EA8-8E96-400B9ACECF2B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5488" y="6356784"/>
            <a:ext cx="669925" cy="365125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48C7ABD3-730A-408B-B183-DDCB74E00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23212"/>
      </p:ext>
    </p:extLst>
  </p:cSld>
  <p:clrMapOvr>
    <a:masterClrMapping/>
  </p:clrMapOvr>
  <p:transition spd="med" advClick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6CC31B04-7DA5-4276-81C5-F4F148F27688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7A33A9FE-465E-4F6F-8836-4077642626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01498"/>
      </p:ext>
    </p:extLst>
  </p:cSld>
  <p:clrMapOvr>
    <a:masterClrMapping/>
  </p:clrMapOvr>
  <p:transition spd="med" advClick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68" y="914412"/>
            <a:ext cx="226314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914412"/>
            <a:ext cx="662178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8D7EB58F-430B-421B-9637-6DEDD7C00798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3A342C95-97EB-4520-822D-ADA299C539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157"/>
      </p:ext>
    </p:extLst>
  </p:cSld>
  <p:clrMapOvr>
    <a:masterClrMapping/>
  </p:clrMapOvr>
  <p:transition spd="med" advClick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88" y="610029"/>
            <a:ext cx="9386094" cy="1135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31831" y="1905000"/>
            <a:ext cx="4608354" cy="4186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7782" y="1905000"/>
            <a:ext cx="4610100" cy="4186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331837" y="6245632"/>
            <a:ext cx="2509837" cy="468313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r>
              <a:rPr lang="en-US"/>
              <a:t>6/03/10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36985" y="6245632"/>
            <a:ext cx="3176587" cy="4683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 i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Xiaodong Jiang@JLab 4/8/2011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08885" y="6245632"/>
            <a:ext cx="2509837" cy="468313"/>
          </a:xfrm>
        </p:spPr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fld id="{EB801DE1-40F9-43E3-A46F-9A42E5D95D6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236992"/>
      </p:ext>
    </p:extLst>
  </p:cSld>
  <p:clrMapOvr>
    <a:masterClrMapping/>
  </p:clrMapOvr>
  <p:transition spd="med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98ACF-E6BE-4243-9FBE-AB884CB857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28528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855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3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3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8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3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7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2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6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47D09C-062E-4D41-82CD-5D5261266CC1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F538C-833D-4196-BE6A-F148C46A3D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45491"/>
      </p:ext>
    </p:extLst>
  </p:cSld>
  <p:clrMapOvr>
    <a:masterClrMapping/>
  </p:clrMapOvr>
  <p:transition spd="med" advClick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9D44E-C2FA-41BB-A5C6-116F3DAA27BE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1C4E84-BC84-4A7D-AE15-39EEABD7E4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1485"/>
      </p:ext>
    </p:extLst>
  </p:cSld>
  <p:clrMapOvr>
    <a:masterClrMapping/>
  </p:clrMapOvr>
  <p:transition spd="med" advClick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80" y="4407365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80" y="290673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6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2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38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84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30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7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22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6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F4C8F5-808E-4064-A30C-DA24FD8DBC70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943BC6-F9D2-4C1F-B3DF-E9C188E8D8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62930"/>
      </p:ext>
    </p:extLst>
  </p:cSld>
  <p:clrMapOvr>
    <a:masterClrMapping/>
  </p:clrMapOvr>
  <p:transition spd="med" advClick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1600216"/>
            <a:ext cx="48947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152" y="1600216"/>
            <a:ext cx="489473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FE657-1565-4043-A153-C6026A42DC09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4B2705-AC48-4D2F-A2EE-3C6325394D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19199"/>
      </p:ext>
    </p:extLst>
  </p:cSld>
  <p:clrMapOvr>
    <a:masterClrMapping/>
  </p:clrMapOvr>
  <p:transition spd="med" advClick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76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10" indent="0">
              <a:buNone/>
              <a:defRPr sz="2000" b="1"/>
            </a:lvl2pPr>
            <a:lvl3pPr marL="909213" indent="0">
              <a:buNone/>
              <a:defRPr sz="1800" b="1"/>
            </a:lvl3pPr>
            <a:lvl4pPr marL="1363819" indent="0">
              <a:buNone/>
              <a:defRPr sz="1600" b="1"/>
            </a:lvl4pPr>
            <a:lvl5pPr marL="1818420" indent="0">
              <a:buNone/>
              <a:defRPr sz="1600" b="1"/>
            </a:lvl5pPr>
            <a:lvl6pPr marL="2273028" indent="0">
              <a:buNone/>
              <a:defRPr sz="1600" b="1"/>
            </a:lvl6pPr>
            <a:lvl7pPr marL="2727627" indent="0">
              <a:buNone/>
              <a:defRPr sz="1600" b="1"/>
            </a:lvl7pPr>
            <a:lvl8pPr marL="3182227" indent="0">
              <a:buNone/>
              <a:defRPr sz="1600" b="1"/>
            </a:lvl8pPr>
            <a:lvl9pPr marL="36368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76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65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610" indent="0">
              <a:buNone/>
              <a:defRPr sz="2000" b="1"/>
            </a:lvl2pPr>
            <a:lvl3pPr marL="909213" indent="0">
              <a:buNone/>
              <a:defRPr sz="1800" b="1"/>
            </a:lvl3pPr>
            <a:lvl4pPr marL="1363819" indent="0">
              <a:buNone/>
              <a:defRPr sz="1600" b="1"/>
            </a:lvl4pPr>
            <a:lvl5pPr marL="1818420" indent="0">
              <a:buNone/>
              <a:defRPr sz="1600" b="1"/>
            </a:lvl5pPr>
            <a:lvl6pPr marL="2273028" indent="0">
              <a:buNone/>
              <a:defRPr sz="1600" b="1"/>
            </a:lvl6pPr>
            <a:lvl7pPr marL="2727627" indent="0">
              <a:buNone/>
              <a:defRPr sz="1600" b="1"/>
            </a:lvl7pPr>
            <a:lvl8pPr marL="3182227" indent="0">
              <a:buNone/>
              <a:defRPr sz="1600" b="1"/>
            </a:lvl8pPr>
            <a:lvl9pPr marL="36368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65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949744-44E3-46BE-9495-B83A0845611A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8A8D9-FAE4-49E2-908C-D0D8F1034B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95503"/>
      </p:ext>
    </p:extLst>
  </p:cSld>
  <p:clrMapOvr>
    <a:masterClrMapping/>
  </p:clrMapOvr>
  <p:transition spd="med" advClick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B34FDE-1D11-49F5-98A1-94B7B5C89B68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0F6A26-DD6D-4D5A-AD9F-551CB87BB4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70607"/>
      </p:ext>
    </p:extLst>
  </p:cSld>
  <p:clrMapOvr>
    <a:masterClrMapping/>
  </p:clrMapOvr>
  <p:transition spd="med" advClick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8E2F2-AF4B-4533-B912-BF1E1FE5462E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D1BEE-CA47-4B05-9901-530098A674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8270"/>
      </p:ext>
    </p:extLst>
  </p:cSld>
  <p:clrMapOvr>
    <a:masterClrMapping/>
  </p:clrMapOvr>
  <p:transition spd="med" advClick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6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99" y="273500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6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610" indent="0">
              <a:buNone/>
              <a:defRPr sz="1200"/>
            </a:lvl2pPr>
            <a:lvl3pPr marL="909213" indent="0">
              <a:buNone/>
              <a:defRPr sz="1000"/>
            </a:lvl3pPr>
            <a:lvl4pPr marL="1363819" indent="0">
              <a:buNone/>
              <a:defRPr sz="900"/>
            </a:lvl4pPr>
            <a:lvl5pPr marL="1818420" indent="0">
              <a:buNone/>
              <a:defRPr sz="900"/>
            </a:lvl5pPr>
            <a:lvl6pPr marL="2273028" indent="0">
              <a:buNone/>
              <a:defRPr sz="900"/>
            </a:lvl6pPr>
            <a:lvl7pPr marL="2727627" indent="0">
              <a:buNone/>
              <a:defRPr sz="900"/>
            </a:lvl7pPr>
            <a:lvl8pPr marL="3182227" indent="0">
              <a:buNone/>
              <a:defRPr sz="900"/>
            </a:lvl8pPr>
            <a:lvl9pPr marL="36368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9E56E-C311-4BC6-BEEC-323E98300330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EDEB2-3961-41A1-904E-7E7A3059D1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93553"/>
      </p:ext>
    </p:extLst>
  </p:cSld>
  <p:clrMapOvr>
    <a:masterClrMapping/>
  </p:clrMapOvr>
  <p:transition spd="med" advClick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4610" indent="0">
              <a:buNone/>
              <a:defRPr sz="2800"/>
            </a:lvl2pPr>
            <a:lvl3pPr marL="909213" indent="0">
              <a:buNone/>
              <a:defRPr sz="2400"/>
            </a:lvl3pPr>
            <a:lvl4pPr marL="1363819" indent="0">
              <a:buNone/>
              <a:defRPr sz="2000"/>
            </a:lvl4pPr>
            <a:lvl5pPr marL="1818420" indent="0">
              <a:buNone/>
              <a:defRPr sz="2000"/>
            </a:lvl5pPr>
            <a:lvl6pPr marL="2273028" indent="0">
              <a:buNone/>
              <a:defRPr sz="2000"/>
            </a:lvl6pPr>
            <a:lvl7pPr marL="2727627" indent="0">
              <a:buNone/>
              <a:defRPr sz="2000"/>
            </a:lvl7pPr>
            <a:lvl8pPr marL="3182227" indent="0">
              <a:buNone/>
              <a:defRPr sz="2000"/>
            </a:lvl8pPr>
            <a:lvl9pPr marL="363683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610" indent="0">
              <a:buNone/>
              <a:defRPr sz="1200"/>
            </a:lvl2pPr>
            <a:lvl3pPr marL="909213" indent="0">
              <a:buNone/>
              <a:defRPr sz="1000"/>
            </a:lvl3pPr>
            <a:lvl4pPr marL="1363819" indent="0">
              <a:buNone/>
              <a:defRPr sz="900"/>
            </a:lvl4pPr>
            <a:lvl5pPr marL="1818420" indent="0">
              <a:buNone/>
              <a:defRPr sz="900"/>
            </a:lvl5pPr>
            <a:lvl6pPr marL="2273028" indent="0">
              <a:buNone/>
              <a:defRPr sz="900"/>
            </a:lvl6pPr>
            <a:lvl7pPr marL="2727627" indent="0">
              <a:buNone/>
              <a:defRPr sz="900"/>
            </a:lvl7pPr>
            <a:lvl8pPr marL="3182227" indent="0">
              <a:buNone/>
              <a:defRPr sz="900"/>
            </a:lvl8pPr>
            <a:lvl9pPr marL="36368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60C61-0F4C-4120-9A4E-F9D25709F02C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97F3DA-691D-46B6-9B9A-3E74BBD146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7019"/>
      </p:ext>
    </p:extLst>
  </p:cSld>
  <p:clrMapOvr>
    <a:masterClrMapping/>
  </p:clrMapOvr>
  <p:transition spd="med" advClick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2EDA5-40F5-44AF-837E-2F20590D4EC5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6916F3-6439-4461-8E6A-459D08BCC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56248"/>
      </p:ext>
    </p:extLst>
  </p:cSld>
  <p:clrMapOvr>
    <a:masterClrMapping/>
  </p:clrMapOvr>
  <p:transition spd="med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63" y="549918"/>
            <a:ext cx="9051925" cy="59247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35" indent="0">
              <a:buNone/>
              <a:defRPr sz="2000" b="1"/>
            </a:lvl2pPr>
            <a:lvl3pPr marL="912468" indent="0">
              <a:buNone/>
              <a:defRPr sz="1800" b="1"/>
            </a:lvl3pPr>
            <a:lvl4pPr marL="1368707" indent="0">
              <a:buNone/>
              <a:defRPr sz="1600" b="1"/>
            </a:lvl4pPr>
            <a:lvl5pPr marL="1824939" indent="0">
              <a:buNone/>
              <a:defRPr sz="1600" b="1"/>
            </a:lvl5pPr>
            <a:lvl6pPr marL="2281172" indent="0">
              <a:buNone/>
              <a:defRPr sz="1600" b="1"/>
            </a:lvl6pPr>
            <a:lvl7pPr marL="2737407" indent="0">
              <a:buNone/>
              <a:defRPr sz="1600" b="1"/>
            </a:lvl7pPr>
            <a:lvl8pPr marL="3193638" indent="0">
              <a:buNone/>
              <a:defRPr sz="1600" b="1"/>
            </a:lvl8pPr>
            <a:lvl9pPr marL="36498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35" indent="0">
              <a:buNone/>
              <a:defRPr sz="2000" b="1"/>
            </a:lvl2pPr>
            <a:lvl3pPr marL="912468" indent="0">
              <a:buNone/>
              <a:defRPr sz="1800" b="1"/>
            </a:lvl3pPr>
            <a:lvl4pPr marL="1368707" indent="0">
              <a:buNone/>
              <a:defRPr sz="1600" b="1"/>
            </a:lvl4pPr>
            <a:lvl5pPr marL="1824939" indent="0">
              <a:buNone/>
              <a:defRPr sz="1600" b="1"/>
            </a:lvl5pPr>
            <a:lvl6pPr marL="2281172" indent="0">
              <a:buNone/>
              <a:defRPr sz="1600" b="1"/>
            </a:lvl6pPr>
            <a:lvl7pPr marL="2737407" indent="0">
              <a:buNone/>
              <a:defRPr sz="1600" b="1"/>
            </a:lvl7pPr>
            <a:lvl8pPr marL="3193638" indent="0">
              <a:buNone/>
              <a:defRPr sz="1600" b="1"/>
            </a:lvl8pPr>
            <a:lvl9pPr marL="36498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A9381-4E7C-469B-BCB1-B2BB58DCD3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963539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313" y="275086"/>
            <a:ext cx="248840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837" y="275086"/>
            <a:ext cx="730107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5A4DCC-1457-45FB-BB40-FE00A4922152}" type="datetimeFigureOut">
              <a:rPr lang="en-US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GDH, Chiral06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09B3A-7D25-47DB-8877-2318912C14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38676"/>
      </p:ext>
    </p:extLst>
  </p:cSld>
  <p:clrMapOvr>
    <a:masterClrMapping/>
  </p:clrMapOvr>
  <p:transition spd="med" advClick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984" y="2129985"/>
            <a:ext cx="8550432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553" y="3885528"/>
            <a:ext cx="704088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36528" indent="0" algn="ctr">
              <a:buNone/>
              <a:defRPr/>
            </a:lvl2pPr>
            <a:lvl3pPr marL="873056" indent="0" algn="ctr">
              <a:buNone/>
              <a:defRPr/>
            </a:lvl3pPr>
            <a:lvl4pPr marL="1309584" indent="0" algn="ctr">
              <a:buNone/>
              <a:defRPr/>
            </a:lvl4pPr>
            <a:lvl5pPr marL="1746115" indent="0" algn="ctr">
              <a:buNone/>
              <a:defRPr/>
            </a:lvl5pPr>
            <a:lvl6pPr marL="2182641" indent="0" algn="ctr">
              <a:buNone/>
              <a:defRPr/>
            </a:lvl6pPr>
            <a:lvl7pPr marL="2619168" indent="0" algn="ctr">
              <a:buNone/>
              <a:defRPr/>
            </a:lvl7pPr>
            <a:lvl8pPr marL="3055700" indent="0" algn="ctr">
              <a:buNone/>
              <a:defRPr/>
            </a:lvl8pPr>
            <a:lvl9pPr marL="349223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A6F8840-279F-4E05-BFE5-B265D219E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203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FAD8BF-1E39-4D14-82CC-F0D6AAA72E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689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68" y="4407270"/>
            <a:ext cx="8548848" cy="136238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168" y="2906226"/>
            <a:ext cx="8548848" cy="1500638"/>
          </a:xfrm>
        </p:spPr>
        <p:txBody>
          <a:bodyPr anchor="b"/>
          <a:lstStyle>
            <a:lvl1pPr marL="0" indent="0">
              <a:buNone/>
              <a:defRPr sz="1900"/>
            </a:lvl1pPr>
            <a:lvl2pPr marL="436528" indent="0">
              <a:buNone/>
              <a:defRPr sz="1700"/>
            </a:lvl2pPr>
            <a:lvl3pPr marL="873056" indent="0">
              <a:buNone/>
              <a:defRPr sz="1500"/>
            </a:lvl3pPr>
            <a:lvl4pPr marL="1309584" indent="0">
              <a:buNone/>
              <a:defRPr sz="1300"/>
            </a:lvl4pPr>
            <a:lvl5pPr marL="1746115" indent="0">
              <a:buNone/>
              <a:defRPr sz="1300"/>
            </a:lvl5pPr>
            <a:lvl6pPr marL="2182641" indent="0">
              <a:buNone/>
              <a:defRPr sz="1300"/>
            </a:lvl6pPr>
            <a:lvl7pPr marL="2619168" indent="0">
              <a:buNone/>
              <a:defRPr sz="1300"/>
            </a:lvl7pPr>
            <a:lvl8pPr marL="3055700" indent="0">
              <a:buNone/>
              <a:defRPr sz="1300"/>
            </a:lvl8pPr>
            <a:lvl9pPr marL="3492231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9DEACEE-5003-4602-A7A4-EA726EB884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72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128" y="1604342"/>
            <a:ext cx="4446288" cy="503620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0480" y="1604342"/>
            <a:ext cx="4447872" cy="503620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929110-D496-4F5A-9C81-F0A174ECFB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6644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40" y="275463"/>
            <a:ext cx="905256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712" y="1535221"/>
            <a:ext cx="4443120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528" indent="0">
              <a:buNone/>
              <a:defRPr sz="1900" b="1"/>
            </a:lvl2pPr>
            <a:lvl3pPr marL="873056" indent="0">
              <a:buNone/>
              <a:defRPr sz="1700" b="1"/>
            </a:lvl3pPr>
            <a:lvl4pPr marL="1309584" indent="0">
              <a:buNone/>
              <a:defRPr sz="1500" b="1"/>
            </a:lvl4pPr>
            <a:lvl5pPr marL="1746115" indent="0">
              <a:buNone/>
              <a:defRPr sz="1500" b="1"/>
            </a:lvl5pPr>
            <a:lvl6pPr marL="2182641" indent="0">
              <a:buNone/>
              <a:defRPr sz="1500" b="1"/>
            </a:lvl6pPr>
            <a:lvl7pPr marL="2619168" indent="0">
              <a:buNone/>
              <a:defRPr sz="1500" b="1"/>
            </a:lvl7pPr>
            <a:lvl8pPr marL="3055700" indent="0">
              <a:buNone/>
              <a:defRPr sz="1500" b="1"/>
            </a:lvl8pPr>
            <a:lvl9pPr marL="349223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712" y="2174640"/>
            <a:ext cx="4443120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012" y="1535221"/>
            <a:ext cx="4446288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528" indent="0">
              <a:buNone/>
              <a:defRPr sz="1900" b="1"/>
            </a:lvl2pPr>
            <a:lvl3pPr marL="873056" indent="0">
              <a:buNone/>
              <a:defRPr sz="1700" b="1"/>
            </a:lvl3pPr>
            <a:lvl4pPr marL="1309584" indent="0">
              <a:buNone/>
              <a:defRPr sz="1500" b="1"/>
            </a:lvl4pPr>
            <a:lvl5pPr marL="1746115" indent="0">
              <a:buNone/>
              <a:defRPr sz="1500" b="1"/>
            </a:lvl5pPr>
            <a:lvl6pPr marL="2182641" indent="0">
              <a:buNone/>
              <a:defRPr sz="1500" b="1"/>
            </a:lvl6pPr>
            <a:lvl7pPr marL="2619168" indent="0">
              <a:buNone/>
              <a:defRPr sz="1500" b="1"/>
            </a:lvl7pPr>
            <a:lvl8pPr marL="3055700" indent="0">
              <a:buNone/>
              <a:defRPr sz="1500" b="1"/>
            </a:lvl8pPr>
            <a:lvl9pPr marL="349223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012" y="2174640"/>
            <a:ext cx="4446288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2A479D-0962-46D5-9E3C-5C352A099B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495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6A5E48-444F-4C78-978F-E170BD3C67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307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F06666-BFAE-4103-8B4F-073A5391F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0845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2" y="273629"/>
            <a:ext cx="3308976" cy="1160762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100" y="273633"/>
            <a:ext cx="5623200" cy="585277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12" y="1434431"/>
            <a:ext cx="3308976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36528" indent="0">
              <a:buNone/>
              <a:defRPr sz="1200"/>
            </a:lvl2pPr>
            <a:lvl3pPr marL="873056" indent="0">
              <a:buNone/>
              <a:defRPr sz="1000"/>
            </a:lvl3pPr>
            <a:lvl4pPr marL="1309584" indent="0">
              <a:buNone/>
              <a:defRPr sz="900"/>
            </a:lvl4pPr>
            <a:lvl5pPr marL="1746115" indent="0">
              <a:buNone/>
              <a:defRPr sz="900"/>
            </a:lvl5pPr>
            <a:lvl6pPr marL="2182641" indent="0">
              <a:buNone/>
              <a:defRPr sz="900"/>
            </a:lvl6pPr>
            <a:lvl7pPr marL="2619168" indent="0">
              <a:buNone/>
              <a:defRPr sz="900"/>
            </a:lvl7pPr>
            <a:lvl8pPr marL="3055700" indent="0">
              <a:buNone/>
              <a:defRPr sz="900"/>
            </a:lvl8pPr>
            <a:lvl9pPr marL="349223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AB18980-1F99-488B-9363-0BF5D6586F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685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108" y="4800026"/>
            <a:ext cx="6035040" cy="567420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2108" y="612065"/>
            <a:ext cx="6035040" cy="4115952"/>
          </a:xfrm>
        </p:spPr>
        <p:txBody>
          <a:bodyPr/>
          <a:lstStyle>
            <a:lvl1pPr marL="0" indent="0">
              <a:buNone/>
              <a:defRPr sz="3100"/>
            </a:lvl1pPr>
            <a:lvl2pPr marL="436528" indent="0">
              <a:buNone/>
              <a:defRPr sz="2700"/>
            </a:lvl2pPr>
            <a:lvl3pPr marL="873056" indent="0">
              <a:buNone/>
              <a:defRPr sz="2300"/>
            </a:lvl3pPr>
            <a:lvl4pPr marL="1309584" indent="0">
              <a:buNone/>
              <a:defRPr sz="1900"/>
            </a:lvl4pPr>
            <a:lvl5pPr marL="1746115" indent="0">
              <a:buNone/>
              <a:defRPr sz="1900"/>
            </a:lvl5pPr>
            <a:lvl6pPr marL="2182641" indent="0">
              <a:buNone/>
              <a:defRPr sz="1900"/>
            </a:lvl6pPr>
            <a:lvl7pPr marL="2619168" indent="0">
              <a:buNone/>
              <a:defRPr sz="1900"/>
            </a:lvl7pPr>
            <a:lvl8pPr marL="3055700" indent="0">
              <a:buNone/>
              <a:defRPr sz="1900"/>
            </a:lvl8pPr>
            <a:lvl9pPr marL="3492231" indent="0">
              <a:buNone/>
              <a:defRPr sz="1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2108" y="5367444"/>
            <a:ext cx="603504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36528" indent="0">
              <a:buNone/>
              <a:defRPr sz="1200"/>
            </a:lvl2pPr>
            <a:lvl3pPr marL="873056" indent="0">
              <a:buNone/>
              <a:defRPr sz="1000"/>
            </a:lvl3pPr>
            <a:lvl4pPr marL="1309584" indent="0">
              <a:buNone/>
              <a:defRPr sz="900"/>
            </a:lvl4pPr>
            <a:lvl5pPr marL="1746115" indent="0">
              <a:buNone/>
              <a:defRPr sz="900"/>
            </a:lvl5pPr>
            <a:lvl6pPr marL="2182641" indent="0">
              <a:buNone/>
              <a:defRPr sz="900"/>
            </a:lvl6pPr>
            <a:lvl7pPr marL="2619168" indent="0">
              <a:buNone/>
              <a:defRPr sz="900"/>
            </a:lvl7pPr>
            <a:lvl8pPr marL="3055700" indent="0">
              <a:buNone/>
              <a:defRPr sz="900"/>
            </a:lvl8pPr>
            <a:lvl9pPr marL="349223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D2E6A1-E940-43D1-AE34-DF4C4BAB1B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5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56EE1-0B1F-4F8D-A8BB-17D76558D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57471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9C7967-0275-422B-979E-6C1CAF8D2B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999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7984" y="273640"/>
            <a:ext cx="2260368" cy="636690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128" y="273640"/>
            <a:ext cx="6633792" cy="63669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3C41E8-0821-43F6-B11D-AC4570667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880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505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B79555-29DC-4581-8826-F215D9A324DA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49B29-82F4-46B9-B85E-71E3026B74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982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524608-12F4-4E62-8B81-49B6444F25A0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162BA-988F-462B-8304-259FE8FAA0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8541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86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22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5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B95779-2129-42CF-88C6-3FE008B022D4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779967-A1E7-424C-A5D5-8E4ECD4A3A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78081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1" y="160021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1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86B63-3A8E-4D01-A1E8-08F1148A7436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217307-6A22-47B7-B9A3-2D2AF660BF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81500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2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0" b="1"/>
            </a:lvl2pPr>
            <a:lvl3pPr marL="914155" indent="0">
              <a:buNone/>
              <a:defRPr sz="1800" b="1"/>
            </a:lvl3pPr>
            <a:lvl4pPr marL="1371230" indent="0">
              <a:buNone/>
              <a:defRPr sz="1600" b="1"/>
            </a:lvl4pPr>
            <a:lvl5pPr marL="1828308" indent="0">
              <a:buNone/>
              <a:defRPr sz="1600" b="1"/>
            </a:lvl5pPr>
            <a:lvl6pPr marL="2285384" indent="0">
              <a:buNone/>
              <a:defRPr sz="1600" b="1"/>
            </a:lvl6pPr>
            <a:lvl7pPr marL="2742460" indent="0">
              <a:buNone/>
              <a:defRPr sz="1600" b="1"/>
            </a:lvl7pPr>
            <a:lvl8pPr marL="3199539" indent="0">
              <a:buNone/>
              <a:defRPr sz="1600" b="1"/>
            </a:lvl8pPr>
            <a:lvl9pPr marL="36566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2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77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0" b="1"/>
            </a:lvl2pPr>
            <a:lvl3pPr marL="914155" indent="0">
              <a:buNone/>
              <a:defRPr sz="1800" b="1"/>
            </a:lvl3pPr>
            <a:lvl4pPr marL="1371230" indent="0">
              <a:buNone/>
              <a:defRPr sz="1600" b="1"/>
            </a:lvl4pPr>
            <a:lvl5pPr marL="1828308" indent="0">
              <a:buNone/>
              <a:defRPr sz="1600" b="1"/>
            </a:lvl5pPr>
            <a:lvl6pPr marL="2285384" indent="0">
              <a:buNone/>
              <a:defRPr sz="1600" b="1"/>
            </a:lvl6pPr>
            <a:lvl7pPr marL="2742460" indent="0">
              <a:buNone/>
              <a:defRPr sz="1600" b="1"/>
            </a:lvl7pPr>
            <a:lvl8pPr marL="3199539" indent="0">
              <a:buNone/>
              <a:defRPr sz="1600" b="1"/>
            </a:lvl8pPr>
            <a:lvl9pPr marL="36566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77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43DC38-644A-4079-84E5-6B587F75616B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044F8-5CA3-4AD9-9A6F-48F6B0BA24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1480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47D837-16C2-451B-A50A-41F0889DBDAB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C8E90B-2656-43DD-ACDD-571E380002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00644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F75510-1CC4-47DC-A8A6-CDBF5A1349F6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BA7204-5DA1-4260-9EC3-0ED0639F45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94707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135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7" indent="0">
              <a:buNone/>
              <a:defRPr sz="1200"/>
            </a:lvl2pPr>
            <a:lvl3pPr marL="914155" indent="0">
              <a:buNone/>
              <a:defRPr sz="1000"/>
            </a:lvl3pPr>
            <a:lvl4pPr marL="1371230" indent="0">
              <a:buNone/>
              <a:defRPr sz="900"/>
            </a:lvl4pPr>
            <a:lvl5pPr marL="1828308" indent="0">
              <a:buNone/>
              <a:defRPr sz="900"/>
            </a:lvl5pPr>
            <a:lvl6pPr marL="2285384" indent="0">
              <a:buNone/>
              <a:defRPr sz="900"/>
            </a:lvl6pPr>
            <a:lvl7pPr marL="2742460" indent="0">
              <a:buNone/>
              <a:defRPr sz="900"/>
            </a:lvl7pPr>
            <a:lvl8pPr marL="3199539" indent="0">
              <a:buNone/>
              <a:defRPr sz="900"/>
            </a:lvl8pPr>
            <a:lvl9pPr marL="36566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C959DD-D635-4D23-841D-6ED831CFFE5B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4410C-605A-4550-AA64-1F2744F1B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236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3DC42-2F51-4E77-BA7D-0650020B5F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61609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77" indent="0">
              <a:buNone/>
              <a:defRPr sz="2800"/>
            </a:lvl2pPr>
            <a:lvl3pPr marL="914155" indent="0">
              <a:buNone/>
              <a:defRPr sz="2400"/>
            </a:lvl3pPr>
            <a:lvl4pPr marL="1371230" indent="0">
              <a:buNone/>
              <a:defRPr sz="2000"/>
            </a:lvl4pPr>
            <a:lvl5pPr marL="1828308" indent="0">
              <a:buNone/>
              <a:defRPr sz="2000"/>
            </a:lvl5pPr>
            <a:lvl6pPr marL="2285384" indent="0">
              <a:buNone/>
              <a:defRPr sz="2000"/>
            </a:lvl6pPr>
            <a:lvl7pPr marL="2742460" indent="0">
              <a:buNone/>
              <a:defRPr sz="2000"/>
            </a:lvl7pPr>
            <a:lvl8pPr marL="3199539" indent="0">
              <a:buNone/>
              <a:defRPr sz="2000"/>
            </a:lvl8pPr>
            <a:lvl9pPr marL="36566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77" indent="0">
              <a:buNone/>
              <a:defRPr sz="1200"/>
            </a:lvl2pPr>
            <a:lvl3pPr marL="914155" indent="0">
              <a:buNone/>
              <a:defRPr sz="1000"/>
            </a:lvl3pPr>
            <a:lvl4pPr marL="1371230" indent="0">
              <a:buNone/>
              <a:defRPr sz="900"/>
            </a:lvl4pPr>
            <a:lvl5pPr marL="1828308" indent="0">
              <a:buNone/>
              <a:defRPr sz="900"/>
            </a:lvl5pPr>
            <a:lvl6pPr marL="2285384" indent="0">
              <a:buNone/>
              <a:defRPr sz="900"/>
            </a:lvl6pPr>
            <a:lvl7pPr marL="2742460" indent="0">
              <a:buNone/>
              <a:defRPr sz="900"/>
            </a:lvl7pPr>
            <a:lvl8pPr marL="3199539" indent="0">
              <a:buNone/>
              <a:defRPr sz="900"/>
            </a:lvl8pPr>
            <a:lvl9pPr marL="36566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48A8EB-A29F-4A9D-B659-1E58E16FC49D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0B53AD-9A2A-4E88-83AD-9C94C0D998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21461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953D71-8DBA-400B-A3F4-06376D21AB3C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8F4B5-FC5C-4C9B-8027-775765A94B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112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722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722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971C67-C9B5-4574-B27B-8269A4AF36DD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34ABB-6CC8-4AEE-A0FE-6AC4899D29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48872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8" y="273629"/>
            <a:ext cx="9047808" cy="114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2128" y="1604332"/>
            <a:ext cx="4447872" cy="4523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064" y="1604332"/>
            <a:ext cx="4447872" cy="4523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2971" y="6246813"/>
            <a:ext cx="2338229" cy="469900"/>
          </a:xfrm>
        </p:spPr>
        <p:txBody>
          <a:bodyPr/>
          <a:lstStyle>
            <a:lvl1pPr>
              <a:defRPr/>
            </a:lvl1pPr>
          </a:lstStyle>
          <a:p>
            <a:fld id="{60F7CB75-314E-4739-8C17-1F21BA482C85}" type="datetime1">
              <a:rPr lang="en-US" altLang="en-US"/>
              <a:pPr/>
              <a:t>4/8/2015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0114" y="6246813"/>
            <a:ext cx="3185160" cy="469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10269" y="6246813"/>
            <a:ext cx="2339975" cy="469900"/>
          </a:xfrm>
        </p:spPr>
        <p:txBody>
          <a:bodyPr/>
          <a:lstStyle>
            <a:lvl1pPr>
              <a:defRPr/>
            </a:lvl1pPr>
          </a:lstStyle>
          <a:p>
            <a:fld id="{82E24F80-7F5A-44A4-8F69-F12BB30DF7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6652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5" y="463629"/>
            <a:ext cx="8547894" cy="14335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latin typeface="Times" charset="0"/>
                <a:ea typeface="SimSun" pitchFamily="2" charset="-122"/>
                <a:cs typeface="SimSun" pitchFamily="2" charset="-122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ea typeface="SimSun" pitchFamily="2" charset="-122"/>
                <a:cs typeface="SimSun" pitchFamily="2" charset="-122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ea typeface="SimSun" pitchFamily="2" charset="-122"/>
              </a:defRPr>
            </a:lvl1pPr>
          </a:lstStyle>
          <a:p>
            <a:fld id="{39CF3430-F7E7-4F38-9D5B-274D720442CA}" type="slidenum">
              <a:rPr lang="zh-CN" altLang="en-GB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096556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0"/>
            <a:ext cx="905256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" y="3938665"/>
            <a:ext cx="905256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B99361-35FA-4F88-A107-703A554AE9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60631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18" y="2569688"/>
            <a:ext cx="8550275" cy="592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80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567" indent="0" algn="ctr">
              <a:buNone/>
              <a:defRPr/>
            </a:lvl2pPr>
            <a:lvl3pPr marL="909109" indent="0" algn="ctr">
              <a:buNone/>
              <a:defRPr/>
            </a:lvl3pPr>
            <a:lvl4pPr marL="1363660" indent="0" algn="ctr">
              <a:buNone/>
              <a:defRPr/>
            </a:lvl4pPr>
            <a:lvl5pPr marL="1818211" indent="0" algn="ctr">
              <a:buNone/>
              <a:defRPr/>
            </a:lvl5pPr>
            <a:lvl6pPr marL="2272760" indent="0" algn="ctr">
              <a:buNone/>
              <a:defRPr/>
            </a:lvl6pPr>
            <a:lvl7pPr marL="2727311" indent="0" algn="ctr">
              <a:buNone/>
              <a:defRPr/>
            </a:lvl7pPr>
            <a:lvl8pPr marL="3181865" indent="0" algn="ctr">
              <a:buNone/>
              <a:defRPr/>
            </a:lvl8pPr>
            <a:lvl9pPr marL="36364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4F58C-A9C7-407D-ADCA-5122F0F0BA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81464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520DE-70F3-49BB-A0D4-A9792CBFBE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331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93"/>
            <a:ext cx="8548687" cy="13307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567" indent="0">
              <a:buNone/>
              <a:defRPr sz="1800"/>
            </a:lvl2pPr>
            <a:lvl3pPr marL="909109" indent="0">
              <a:buNone/>
              <a:defRPr sz="1600"/>
            </a:lvl3pPr>
            <a:lvl4pPr marL="1363660" indent="0">
              <a:buNone/>
              <a:defRPr sz="1400"/>
            </a:lvl4pPr>
            <a:lvl5pPr marL="1818211" indent="0">
              <a:buNone/>
              <a:defRPr sz="1400"/>
            </a:lvl5pPr>
            <a:lvl6pPr marL="2272760" indent="0">
              <a:buNone/>
              <a:defRPr sz="1400"/>
            </a:lvl6pPr>
            <a:lvl7pPr marL="2727311" indent="0">
              <a:buNone/>
              <a:defRPr sz="1400"/>
            </a:lvl7pPr>
            <a:lvl8pPr marL="3181865" indent="0">
              <a:buNone/>
              <a:defRPr sz="1400"/>
            </a:lvl8pPr>
            <a:lvl9pPr marL="36364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CF96B-0450-45BF-8667-9BF365BC57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71714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F9779-B5F1-4278-BCD5-69DC650F37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0104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635"/>
            <a:ext cx="3308350" cy="7155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7" y="27322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35" indent="0">
              <a:buNone/>
              <a:defRPr sz="1200"/>
            </a:lvl2pPr>
            <a:lvl3pPr marL="912468" indent="0">
              <a:buNone/>
              <a:defRPr sz="1000"/>
            </a:lvl3pPr>
            <a:lvl4pPr marL="1368707" indent="0">
              <a:buNone/>
              <a:defRPr sz="900"/>
            </a:lvl4pPr>
            <a:lvl5pPr marL="1824939" indent="0">
              <a:buNone/>
              <a:defRPr sz="900"/>
            </a:lvl5pPr>
            <a:lvl6pPr marL="2281172" indent="0">
              <a:buNone/>
              <a:defRPr sz="900"/>
            </a:lvl6pPr>
            <a:lvl7pPr marL="2737407" indent="0">
              <a:buNone/>
              <a:defRPr sz="900"/>
            </a:lvl7pPr>
            <a:lvl8pPr marL="3193638" indent="0">
              <a:buNone/>
              <a:defRPr sz="900"/>
            </a:lvl8pPr>
            <a:lvl9pPr marL="36498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7D8C6-2046-4533-BED9-12B850F71C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5960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93" y="550386"/>
            <a:ext cx="9051925" cy="5921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567" indent="0">
              <a:buNone/>
              <a:defRPr sz="2000" b="1"/>
            </a:lvl2pPr>
            <a:lvl3pPr marL="909109" indent="0">
              <a:buNone/>
              <a:defRPr sz="1800" b="1"/>
            </a:lvl3pPr>
            <a:lvl4pPr marL="1363660" indent="0">
              <a:buNone/>
              <a:defRPr sz="1600" b="1"/>
            </a:lvl4pPr>
            <a:lvl5pPr marL="1818211" indent="0">
              <a:buNone/>
              <a:defRPr sz="1600" b="1"/>
            </a:lvl5pPr>
            <a:lvl6pPr marL="2272760" indent="0">
              <a:buNone/>
              <a:defRPr sz="1600" b="1"/>
            </a:lvl6pPr>
            <a:lvl7pPr marL="2727311" indent="0">
              <a:buNone/>
              <a:defRPr sz="1600" b="1"/>
            </a:lvl7pPr>
            <a:lvl8pPr marL="3181865" indent="0">
              <a:buNone/>
              <a:defRPr sz="1600" b="1"/>
            </a:lvl8pPr>
            <a:lvl9pPr marL="36364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ACE41-363C-483F-A3F3-CC6BA65142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1883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EEBA2-F802-48CD-9C02-B1B67E3FA2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1120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533DA-67D5-4FBF-A63D-B183767CC7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09887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016"/>
            <a:ext cx="3308350" cy="7152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0" y="273537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06326-BE3C-4CBC-8785-41FF1C07A2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46876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64" y="4960194"/>
            <a:ext cx="6035675" cy="4074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64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567" indent="0">
              <a:buNone/>
              <a:defRPr sz="2800"/>
            </a:lvl2pPr>
            <a:lvl3pPr marL="909109" indent="0">
              <a:buNone/>
              <a:defRPr sz="2400"/>
            </a:lvl3pPr>
            <a:lvl4pPr marL="1363660" indent="0">
              <a:buNone/>
              <a:defRPr sz="2000"/>
            </a:lvl4pPr>
            <a:lvl5pPr marL="1818211" indent="0">
              <a:buNone/>
              <a:defRPr sz="2000"/>
            </a:lvl5pPr>
            <a:lvl6pPr marL="2272760" indent="0">
              <a:buNone/>
              <a:defRPr sz="2000"/>
            </a:lvl6pPr>
            <a:lvl7pPr marL="2727311" indent="0">
              <a:buNone/>
              <a:defRPr sz="2000"/>
            </a:lvl7pPr>
            <a:lvl8pPr marL="3181865" indent="0">
              <a:buNone/>
              <a:defRPr sz="2000"/>
            </a:lvl8pPr>
            <a:lvl9pPr marL="363641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64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567" indent="0">
              <a:buNone/>
              <a:defRPr sz="1200"/>
            </a:lvl2pPr>
            <a:lvl3pPr marL="909109" indent="0">
              <a:buNone/>
              <a:defRPr sz="1000"/>
            </a:lvl3pPr>
            <a:lvl4pPr marL="1363660" indent="0">
              <a:buNone/>
              <a:defRPr sz="900"/>
            </a:lvl4pPr>
            <a:lvl5pPr marL="1818211" indent="0">
              <a:buNone/>
              <a:defRPr sz="900"/>
            </a:lvl5pPr>
            <a:lvl6pPr marL="2272760" indent="0">
              <a:buNone/>
              <a:defRPr sz="900"/>
            </a:lvl6pPr>
            <a:lvl7pPr marL="2727311" indent="0">
              <a:buNone/>
              <a:defRPr sz="900"/>
            </a:lvl7pPr>
            <a:lvl8pPr marL="3181865" indent="0">
              <a:buNone/>
              <a:defRPr sz="900"/>
            </a:lvl8pPr>
            <a:lvl9pPr marL="363641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B226D-1257-4104-8351-6C3250A69B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74419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1CCC-456F-4109-9510-8673AD52A6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21937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65" y="125869"/>
            <a:ext cx="691768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6" y="12586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0E82E-8E21-4FE2-A739-8A308ACBFD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671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1" y="2569340"/>
            <a:ext cx="8550275" cy="592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3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5081" indent="0" algn="ctr">
              <a:buNone/>
              <a:defRPr/>
            </a:lvl2pPr>
            <a:lvl3pPr marL="910163" indent="0" algn="ctr">
              <a:buNone/>
              <a:defRPr/>
            </a:lvl3pPr>
            <a:lvl4pPr marL="1365240" indent="0" algn="ctr">
              <a:buNone/>
              <a:defRPr/>
            </a:lvl4pPr>
            <a:lvl5pPr marL="1820320" indent="0" algn="ctr">
              <a:buNone/>
              <a:defRPr/>
            </a:lvl5pPr>
            <a:lvl6pPr marL="2275400" indent="0" algn="ctr">
              <a:buNone/>
              <a:defRPr/>
            </a:lvl6pPr>
            <a:lvl7pPr marL="2730477" indent="0" algn="ctr">
              <a:buNone/>
              <a:defRPr/>
            </a:lvl7pPr>
            <a:lvl8pPr marL="3185554" indent="0" algn="ctr">
              <a:buNone/>
              <a:defRPr/>
            </a:lvl8pPr>
            <a:lvl9pPr marL="364063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446006998"/>
      </p:ext>
    </p:extLst>
  </p:cSld>
  <p:clrMapOvr>
    <a:masterClrMapping/>
  </p:clrMapOvr>
  <p:transition spd="med" advClick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608559193"/>
      </p:ext>
    </p:extLst>
  </p:cSld>
  <p:clrMapOvr>
    <a:masterClrMapping/>
  </p:clrMapOvr>
  <p:transition spd="med" advClick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84"/>
            <a:ext cx="8548687" cy="13308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081" indent="0">
              <a:buNone/>
              <a:defRPr sz="1800"/>
            </a:lvl2pPr>
            <a:lvl3pPr marL="910163" indent="0">
              <a:buNone/>
              <a:defRPr sz="1600"/>
            </a:lvl3pPr>
            <a:lvl4pPr marL="1365240" indent="0">
              <a:buNone/>
              <a:defRPr sz="1400"/>
            </a:lvl4pPr>
            <a:lvl5pPr marL="1820320" indent="0">
              <a:buNone/>
              <a:defRPr sz="1400"/>
            </a:lvl5pPr>
            <a:lvl6pPr marL="2275400" indent="0">
              <a:buNone/>
              <a:defRPr sz="1400"/>
            </a:lvl6pPr>
            <a:lvl7pPr marL="2730477" indent="0">
              <a:buNone/>
              <a:defRPr sz="1400"/>
            </a:lvl7pPr>
            <a:lvl8pPr marL="3185554" indent="0">
              <a:buNone/>
              <a:defRPr sz="1400"/>
            </a:lvl8pPr>
            <a:lvl9pPr marL="364063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19842802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C5238A2B-765A-40E1-9DCF-88B6036C43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52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00" y="4959534"/>
            <a:ext cx="6035675" cy="4078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00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235" indent="0">
              <a:buNone/>
              <a:defRPr sz="2800"/>
            </a:lvl2pPr>
            <a:lvl3pPr marL="912468" indent="0">
              <a:buNone/>
              <a:defRPr sz="2400"/>
            </a:lvl3pPr>
            <a:lvl4pPr marL="1368707" indent="0">
              <a:buNone/>
              <a:defRPr sz="2000"/>
            </a:lvl4pPr>
            <a:lvl5pPr marL="1824939" indent="0">
              <a:buNone/>
              <a:defRPr sz="2000"/>
            </a:lvl5pPr>
            <a:lvl6pPr marL="2281172" indent="0">
              <a:buNone/>
              <a:defRPr sz="2000"/>
            </a:lvl6pPr>
            <a:lvl7pPr marL="2737407" indent="0">
              <a:buNone/>
              <a:defRPr sz="2000"/>
            </a:lvl7pPr>
            <a:lvl8pPr marL="3193638" indent="0">
              <a:buNone/>
              <a:defRPr sz="2000"/>
            </a:lvl8pPr>
            <a:lvl9pPr marL="364987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00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35" indent="0">
              <a:buNone/>
              <a:defRPr sz="1200"/>
            </a:lvl2pPr>
            <a:lvl3pPr marL="912468" indent="0">
              <a:buNone/>
              <a:defRPr sz="1000"/>
            </a:lvl3pPr>
            <a:lvl4pPr marL="1368707" indent="0">
              <a:buNone/>
              <a:defRPr sz="900"/>
            </a:lvl4pPr>
            <a:lvl5pPr marL="1824939" indent="0">
              <a:buNone/>
              <a:defRPr sz="900"/>
            </a:lvl5pPr>
            <a:lvl6pPr marL="2281172" indent="0">
              <a:buNone/>
              <a:defRPr sz="900"/>
            </a:lvl6pPr>
            <a:lvl7pPr marL="2737407" indent="0">
              <a:buNone/>
              <a:defRPr sz="900"/>
            </a:lvl7pPr>
            <a:lvl8pPr marL="3193638" indent="0">
              <a:buNone/>
              <a:defRPr sz="900"/>
            </a:lvl8pPr>
            <a:lvl9pPr marL="36498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53FCE-0811-4800-96B5-6F839C7258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90964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617234886"/>
      </p:ext>
    </p:extLst>
  </p:cSld>
  <p:clrMapOvr>
    <a:masterClrMapping/>
  </p:clrMapOvr>
  <p:transition spd="med" advClick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6" y="550038"/>
            <a:ext cx="9051925" cy="5922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081" indent="0">
              <a:buNone/>
              <a:defRPr sz="2000" b="1"/>
            </a:lvl2pPr>
            <a:lvl3pPr marL="910163" indent="0">
              <a:buNone/>
              <a:defRPr sz="1800" b="1"/>
            </a:lvl3pPr>
            <a:lvl4pPr marL="1365240" indent="0">
              <a:buNone/>
              <a:defRPr sz="1600" b="1"/>
            </a:lvl4pPr>
            <a:lvl5pPr marL="1820320" indent="0">
              <a:buNone/>
              <a:defRPr sz="1600" b="1"/>
            </a:lvl5pPr>
            <a:lvl6pPr marL="2275400" indent="0">
              <a:buNone/>
              <a:defRPr sz="1600" b="1"/>
            </a:lvl6pPr>
            <a:lvl7pPr marL="2730477" indent="0">
              <a:buNone/>
              <a:defRPr sz="1600" b="1"/>
            </a:lvl7pPr>
            <a:lvl8pPr marL="3185554" indent="0">
              <a:buNone/>
              <a:defRPr sz="1600" b="1"/>
            </a:lvl8pPr>
            <a:lvl9pPr marL="36406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081" indent="0">
              <a:buNone/>
              <a:defRPr sz="2000" b="1"/>
            </a:lvl2pPr>
            <a:lvl3pPr marL="910163" indent="0">
              <a:buNone/>
              <a:defRPr sz="1800" b="1"/>
            </a:lvl3pPr>
            <a:lvl4pPr marL="1365240" indent="0">
              <a:buNone/>
              <a:defRPr sz="1600" b="1"/>
            </a:lvl4pPr>
            <a:lvl5pPr marL="1820320" indent="0">
              <a:buNone/>
              <a:defRPr sz="1600" b="1"/>
            </a:lvl5pPr>
            <a:lvl6pPr marL="2275400" indent="0">
              <a:buNone/>
              <a:defRPr sz="1600" b="1"/>
            </a:lvl6pPr>
            <a:lvl7pPr marL="2730477" indent="0">
              <a:buNone/>
              <a:defRPr sz="1600" b="1"/>
            </a:lvl7pPr>
            <a:lvl8pPr marL="3185554" indent="0">
              <a:buNone/>
              <a:defRPr sz="1600" b="1"/>
            </a:lvl8pPr>
            <a:lvl9pPr marL="36406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075483132"/>
      </p:ext>
    </p:extLst>
  </p:cSld>
  <p:clrMapOvr>
    <a:masterClrMapping/>
  </p:clrMapOvr>
  <p:transition spd="med" advClick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220210838"/>
      </p:ext>
    </p:extLst>
  </p:cSld>
  <p:clrMapOvr>
    <a:masterClrMapping/>
  </p:clrMapOvr>
  <p:transition spd="med" advClick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403627941"/>
      </p:ext>
    </p:extLst>
  </p:cSld>
  <p:clrMapOvr>
    <a:masterClrMapping/>
  </p:clrMapOvr>
  <p:transition spd="med" advClick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13"/>
            <a:ext cx="3308350" cy="715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69" y="273452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081" indent="0">
              <a:buNone/>
              <a:defRPr sz="1200"/>
            </a:lvl2pPr>
            <a:lvl3pPr marL="910163" indent="0">
              <a:buNone/>
              <a:defRPr sz="1000"/>
            </a:lvl3pPr>
            <a:lvl4pPr marL="1365240" indent="0">
              <a:buNone/>
              <a:defRPr sz="900"/>
            </a:lvl4pPr>
            <a:lvl5pPr marL="1820320" indent="0">
              <a:buNone/>
              <a:defRPr sz="900"/>
            </a:lvl5pPr>
            <a:lvl6pPr marL="2275400" indent="0">
              <a:buNone/>
              <a:defRPr sz="900"/>
            </a:lvl6pPr>
            <a:lvl7pPr marL="2730477" indent="0">
              <a:buNone/>
              <a:defRPr sz="900"/>
            </a:lvl7pPr>
            <a:lvl8pPr marL="3185554" indent="0">
              <a:buNone/>
              <a:defRPr sz="900"/>
            </a:lvl8pPr>
            <a:lvl9pPr marL="36406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621391542"/>
      </p:ext>
    </p:extLst>
  </p:cSld>
  <p:clrMapOvr>
    <a:masterClrMapping/>
  </p:clrMapOvr>
  <p:transition spd="med" advClick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09" y="4959791"/>
            <a:ext cx="6035675" cy="4075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09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081" indent="0">
              <a:buNone/>
              <a:defRPr sz="2800"/>
            </a:lvl2pPr>
            <a:lvl3pPr marL="910163" indent="0">
              <a:buNone/>
              <a:defRPr sz="2400"/>
            </a:lvl3pPr>
            <a:lvl4pPr marL="1365240" indent="0">
              <a:buNone/>
              <a:defRPr sz="2000"/>
            </a:lvl4pPr>
            <a:lvl5pPr marL="1820320" indent="0">
              <a:buNone/>
              <a:defRPr sz="2000"/>
            </a:lvl5pPr>
            <a:lvl6pPr marL="2275400" indent="0">
              <a:buNone/>
              <a:defRPr sz="2000"/>
            </a:lvl6pPr>
            <a:lvl7pPr marL="2730477" indent="0">
              <a:buNone/>
              <a:defRPr sz="2000"/>
            </a:lvl7pPr>
            <a:lvl8pPr marL="3185554" indent="0">
              <a:buNone/>
              <a:defRPr sz="2000"/>
            </a:lvl8pPr>
            <a:lvl9pPr marL="364063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09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081" indent="0">
              <a:buNone/>
              <a:defRPr sz="1200"/>
            </a:lvl2pPr>
            <a:lvl3pPr marL="910163" indent="0">
              <a:buNone/>
              <a:defRPr sz="1000"/>
            </a:lvl3pPr>
            <a:lvl4pPr marL="1365240" indent="0">
              <a:buNone/>
              <a:defRPr sz="900"/>
            </a:lvl4pPr>
            <a:lvl5pPr marL="1820320" indent="0">
              <a:buNone/>
              <a:defRPr sz="900"/>
            </a:lvl5pPr>
            <a:lvl6pPr marL="2275400" indent="0">
              <a:buNone/>
              <a:defRPr sz="900"/>
            </a:lvl6pPr>
            <a:lvl7pPr marL="2730477" indent="0">
              <a:buNone/>
              <a:defRPr sz="900"/>
            </a:lvl7pPr>
            <a:lvl8pPr marL="3185554" indent="0">
              <a:buNone/>
              <a:defRPr sz="900"/>
            </a:lvl8pPr>
            <a:lvl9pPr marL="36406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381971234"/>
      </p:ext>
    </p:extLst>
  </p:cSld>
  <p:clrMapOvr>
    <a:masterClrMapping/>
  </p:clrMapOvr>
  <p:transition spd="med" advClick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128045804"/>
      </p:ext>
    </p:extLst>
  </p:cSld>
  <p:clrMapOvr>
    <a:masterClrMapping/>
  </p:clrMapOvr>
  <p:transition spd="med" advClick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122" y="125789"/>
            <a:ext cx="692002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4" y="12578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691036877"/>
      </p:ext>
    </p:extLst>
  </p:cSld>
  <p:clrMapOvr>
    <a:masterClrMapping/>
  </p:clrMapOvr>
  <p:transition spd="med" advClick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1" y="2569726"/>
            <a:ext cx="8550275" cy="5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3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801" indent="0" algn="ctr">
              <a:buNone/>
              <a:defRPr/>
            </a:lvl2pPr>
            <a:lvl3pPr marL="909599" indent="0" algn="ctr">
              <a:buNone/>
              <a:defRPr/>
            </a:lvl3pPr>
            <a:lvl4pPr marL="1364396" indent="0" algn="ctr">
              <a:buNone/>
              <a:defRPr/>
            </a:lvl4pPr>
            <a:lvl5pPr marL="1819192" indent="0" algn="ctr">
              <a:buNone/>
              <a:defRPr/>
            </a:lvl5pPr>
            <a:lvl6pPr marL="2273991" indent="0" algn="ctr">
              <a:buNone/>
              <a:defRPr/>
            </a:lvl6pPr>
            <a:lvl7pPr marL="2728785" indent="0" algn="ctr">
              <a:buNone/>
              <a:defRPr/>
            </a:lvl7pPr>
            <a:lvl8pPr marL="3183580" indent="0" algn="ctr">
              <a:buNone/>
              <a:defRPr/>
            </a:lvl8pPr>
            <a:lvl9pPr marL="363837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393956025"/>
      </p:ext>
    </p:extLst>
  </p:cSld>
  <p:clrMapOvr>
    <a:masterClrMapping/>
  </p:clrMapOvr>
  <p:transition spd="med" advClick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025123049"/>
      </p:ext>
    </p:extLst>
  </p:cSld>
  <p:clrMapOvr>
    <a:masterClrMapping/>
  </p:clrMapOvr>
  <p:transition spd="med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6D404-8356-43F3-9F89-7FF760EB3A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13161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90"/>
            <a:ext cx="8548687" cy="133082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801" indent="0">
              <a:buNone/>
              <a:defRPr sz="1800"/>
            </a:lvl2pPr>
            <a:lvl3pPr marL="909599" indent="0">
              <a:buNone/>
              <a:defRPr sz="1600"/>
            </a:lvl3pPr>
            <a:lvl4pPr marL="1364396" indent="0">
              <a:buNone/>
              <a:defRPr sz="1400"/>
            </a:lvl4pPr>
            <a:lvl5pPr marL="1819192" indent="0">
              <a:buNone/>
              <a:defRPr sz="1400"/>
            </a:lvl5pPr>
            <a:lvl6pPr marL="2273991" indent="0">
              <a:buNone/>
              <a:defRPr sz="1400"/>
            </a:lvl6pPr>
            <a:lvl7pPr marL="2728785" indent="0">
              <a:buNone/>
              <a:defRPr sz="1400"/>
            </a:lvl7pPr>
            <a:lvl8pPr marL="3183580" indent="0">
              <a:buNone/>
              <a:defRPr sz="1400"/>
            </a:lvl8pPr>
            <a:lvl9pPr marL="363837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641658918"/>
      </p:ext>
    </p:extLst>
  </p:cSld>
  <p:clrMapOvr>
    <a:masterClrMapping/>
  </p:clrMapOvr>
  <p:transition spd="med" advClick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9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858358468"/>
      </p:ext>
    </p:extLst>
  </p:cSld>
  <p:clrMapOvr>
    <a:masterClrMapping/>
  </p:clrMapOvr>
  <p:transition spd="med" advClick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6" y="550427"/>
            <a:ext cx="9051925" cy="5921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01" indent="0">
              <a:buNone/>
              <a:defRPr sz="2000" b="1"/>
            </a:lvl2pPr>
            <a:lvl3pPr marL="909599" indent="0">
              <a:buNone/>
              <a:defRPr sz="1800" b="1"/>
            </a:lvl3pPr>
            <a:lvl4pPr marL="1364396" indent="0">
              <a:buNone/>
              <a:defRPr sz="1600" b="1"/>
            </a:lvl4pPr>
            <a:lvl5pPr marL="1819192" indent="0">
              <a:buNone/>
              <a:defRPr sz="1600" b="1"/>
            </a:lvl5pPr>
            <a:lvl6pPr marL="2273991" indent="0">
              <a:buNone/>
              <a:defRPr sz="1600" b="1"/>
            </a:lvl6pPr>
            <a:lvl7pPr marL="2728785" indent="0">
              <a:buNone/>
              <a:defRPr sz="1600" b="1"/>
            </a:lvl7pPr>
            <a:lvl8pPr marL="3183580" indent="0">
              <a:buNone/>
              <a:defRPr sz="1600" b="1"/>
            </a:lvl8pPr>
            <a:lvl9pPr marL="36383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01" indent="0">
              <a:buNone/>
              <a:defRPr sz="2000" b="1"/>
            </a:lvl2pPr>
            <a:lvl3pPr marL="909599" indent="0">
              <a:buNone/>
              <a:defRPr sz="1800" b="1"/>
            </a:lvl3pPr>
            <a:lvl4pPr marL="1364396" indent="0">
              <a:buNone/>
              <a:defRPr sz="1600" b="1"/>
            </a:lvl4pPr>
            <a:lvl5pPr marL="1819192" indent="0">
              <a:buNone/>
              <a:defRPr sz="1600" b="1"/>
            </a:lvl5pPr>
            <a:lvl6pPr marL="2273991" indent="0">
              <a:buNone/>
              <a:defRPr sz="1600" b="1"/>
            </a:lvl6pPr>
            <a:lvl7pPr marL="2728785" indent="0">
              <a:buNone/>
              <a:defRPr sz="1600" b="1"/>
            </a:lvl7pPr>
            <a:lvl8pPr marL="3183580" indent="0">
              <a:buNone/>
              <a:defRPr sz="1600" b="1"/>
            </a:lvl8pPr>
            <a:lvl9pPr marL="36383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535952042"/>
      </p:ext>
    </p:extLst>
  </p:cSld>
  <p:clrMapOvr>
    <a:masterClrMapping/>
  </p:clrMapOvr>
  <p:transition spd="med" advClick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554397044"/>
      </p:ext>
    </p:extLst>
  </p:cSld>
  <p:clrMapOvr>
    <a:masterClrMapping/>
  </p:clrMapOvr>
  <p:transition spd="med" advClick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727792826"/>
      </p:ext>
    </p:extLst>
  </p:cSld>
  <p:clrMapOvr>
    <a:masterClrMapping/>
  </p:clrMapOvr>
  <p:transition spd="med" advClick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858"/>
            <a:ext cx="3308350" cy="7152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0" y="27345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801" indent="0">
              <a:buNone/>
              <a:defRPr sz="1200"/>
            </a:lvl2pPr>
            <a:lvl3pPr marL="909599" indent="0">
              <a:buNone/>
              <a:defRPr sz="1000"/>
            </a:lvl3pPr>
            <a:lvl4pPr marL="1364396" indent="0">
              <a:buNone/>
              <a:defRPr sz="900"/>
            </a:lvl4pPr>
            <a:lvl5pPr marL="1819192" indent="0">
              <a:buNone/>
              <a:defRPr sz="900"/>
            </a:lvl5pPr>
            <a:lvl6pPr marL="2273991" indent="0">
              <a:buNone/>
              <a:defRPr sz="900"/>
            </a:lvl6pPr>
            <a:lvl7pPr marL="2728785" indent="0">
              <a:buNone/>
              <a:defRPr sz="900"/>
            </a:lvl7pPr>
            <a:lvl8pPr marL="3183580" indent="0">
              <a:buNone/>
              <a:defRPr sz="900"/>
            </a:lvl8pPr>
            <a:lvl9pPr marL="36383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991898128"/>
      </p:ext>
    </p:extLst>
  </p:cSld>
  <p:clrMapOvr>
    <a:masterClrMapping/>
  </p:clrMapOvr>
  <p:transition spd="med" advClick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13" y="4960210"/>
            <a:ext cx="6035675" cy="40749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13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801" indent="0">
              <a:buNone/>
              <a:defRPr sz="2800"/>
            </a:lvl2pPr>
            <a:lvl3pPr marL="909599" indent="0">
              <a:buNone/>
              <a:defRPr sz="2400"/>
            </a:lvl3pPr>
            <a:lvl4pPr marL="1364396" indent="0">
              <a:buNone/>
              <a:defRPr sz="2000"/>
            </a:lvl4pPr>
            <a:lvl5pPr marL="1819192" indent="0">
              <a:buNone/>
              <a:defRPr sz="2000"/>
            </a:lvl5pPr>
            <a:lvl6pPr marL="2273991" indent="0">
              <a:buNone/>
              <a:defRPr sz="2000"/>
            </a:lvl6pPr>
            <a:lvl7pPr marL="2728785" indent="0">
              <a:buNone/>
              <a:defRPr sz="2000"/>
            </a:lvl7pPr>
            <a:lvl8pPr marL="3183580" indent="0">
              <a:buNone/>
              <a:defRPr sz="2000"/>
            </a:lvl8pPr>
            <a:lvl9pPr marL="363837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13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801" indent="0">
              <a:buNone/>
              <a:defRPr sz="1200"/>
            </a:lvl2pPr>
            <a:lvl3pPr marL="909599" indent="0">
              <a:buNone/>
              <a:defRPr sz="1000"/>
            </a:lvl3pPr>
            <a:lvl4pPr marL="1364396" indent="0">
              <a:buNone/>
              <a:defRPr sz="900"/>
            </a:lvl4pPr>
            <a:lvl5pPr marL="1819192" indent="0">
              <a:buNone/>
              <a:defRPr sz="900"/>
            </a:lvl5pPr>
            <a:lvl6pPr marL="2273991" indent="0">
              <a:buNone/>
              <a:defRPr sz="900"/>
            </a:lvl6pPr>
            <a:lvl7pPr marL="2728785" indent="0">
              <a:buNone/>
              <a:defRPr sz="900"/>
            </a:lvl7pPr>
            <a:lvl8pPr marL="3183580" indent="0">
              <a:buNone/>
              <a:defRPr sz="900"/>
            </a:lvl8pPr>
            <a:lvl9pPr marL="36383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772821534"/>
      </p:ext>
    </p:extLst>
  </p:cSld>
  <p:clrMapOvr>
    <a:masterClrMapping/>
  </p:clrMapOvr>
  <p:transition spd="med" advClick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690201436"/>
      </p:ext>
    </p:extLst>
  </p:cSld>
  <p:clrMapOvr>
    <a:masterClrMapping/>
  </p:clrMapOvr>
  <p:transition spd="med" advClick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367" y="125789"/>
            <a:ext cx="69187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8" y="12578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846376487"/>
      </p:ext>
    </p:extLst>
  </p:cSld>
  <p:clrMapOvr>
    <a:masterClrMapping/>
  </p:clrMapOvr>
  <p:transition spd="med" advClick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502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EB12B-837D-414E-8C94-C53C2F8192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63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968" y="125592"/>
            <a:ext cx="692501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" y="125592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0904D-4582-4460-AD7F-BC19579A48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359896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299B1-BBAD-4CF0-80BD-A5FB2F883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94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77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F1EC-9ADA-4E47-8403-BA7D6A45F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2171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1DAE9-C956-450C-8AC7-F90525E53A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9980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70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70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4C08E-D23D-4613-96FE-18B0AFD0CB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6036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C152F-654B-40B8-9E73-5D61DC38D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268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94BB5-D6B2-4BD6-928D-4FA09218E8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599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127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40C9A-3BB5-4F32-A649-B3B279A40F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261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0C3C3-6BD0-41C3-BD40-4A66E09081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7225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675F-B401-4230-8B35-1636D4EA68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1976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715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715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C568C-0AD0-414C-A51B-5E4DC0B528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43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54188" y="122088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32021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8" y="1032021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729041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8" y="3729041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7865F-A009-47C1-8421-09B517B299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581338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600200"/>
            <a:ext cx="444246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3938665"/>
            <a:ext cx="444246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AA8B-54B6-4200-B578-04A34A6C650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1255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2920" y="274715"/>
            <a:ext cx="905256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93B8-E6F1-49BF-86F6-96CAC35709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74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498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EB12B-837D-414E-8C94-C53C2F8192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4446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299B1-BBAD-4CF0-80BD-A5FB2F883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0997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73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F1EC-9ADA-4E47-8403-BA7D6A45F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4002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1DAE9-C956-450C-8AC7-F90525E53A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7566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67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67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4C08E-D23D-4613-96FE-18B0AFD0CB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7114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C152F-654B-40B8-9E73-5D61DC38D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5511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94BB5-D6B2-4BD6-928D-4FA09218E8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4497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123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40C9A-3BB5-4F32-A649-B3B279A40F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86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88" y="122088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8" y="1032021"/>
            <a:ext cx="49530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8" y="3729041"/>
            <a:ext cx="49530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C713F-010D-42B8-AD11-5D39EFD90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24543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0C3C3-6BD0-41C3-BD40-4A66E09081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7070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675F-B401-4230-8B35-1636D4EA68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5952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711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711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C568C-0AD0-414C-A51B-5E4DC0B528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707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600200"/>
            <a:ext cx="444246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3938661"/>
            <a:ext cx="444246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AA8B-54B6-4200-B578-04A34A6C650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7449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2920" y="274711"/>
            <a:ext cx="905256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93B8-E6F1-49BF-86F6-96CAC35709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755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492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EB12B-837D-414E-8C94-C53C2F8192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0464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299B1-BBAD-4CF0-80BD-A5FB2F883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3059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67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F1EC-9ADA-4E47-8403-BA7D6A45F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9314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1DAE9-C956-450C-8AC7-F90525E53A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55392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64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64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4C08E-D23D-4613-96FE-18B0AFD0CB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91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88" y="122088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FC83E-CDD5-4E8D-B03D-798456F228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24238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C152F-654B-40B8-9E73-5D61DC38D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5861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94BB5-D6B2-4BD6-928D-4FA09218E8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2967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117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40C9A-3BB5-4F32-A649-B3B279A40F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1616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0C3C3-6BD0-41C3-BD40-4A66E09081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8186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675F-B401-4230-8B35-1636D4EA68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5118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705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705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C568C-0AD0-414C-A51B-5E4DC0B528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8922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600200"/>
            <a:ext cx="444246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3938655"/>
            <a:ext cx="444246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AA8B-54B6-4200-B578-04A34A6C650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058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2920" y="274705"/>
            <a:ext cx="905256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93B8-E6F1-49BF-86F6-96CAC35709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9266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484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EB12B-837D-414E-8C94-C53C2F8192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8452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299B1-BBAD-4CF0-80BD-A5FB2F883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88" y="122088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32021"/>
            <a:ext cx="10058400" cy="254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3729041"/>
            <a:ext cx="10058400" cy="254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4F789-12C0-433F-80BD-84BDF47D91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59745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59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F1EC-9ADA-4E47-8403-BA7D6A45F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9035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1DAE9-C956-450C-8AC7-F90525E53A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94851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60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60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4C08E-D23D-4613-96FE-18B0AFD0CB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5312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C152F-654B-40B8-9E73-5D61DC38D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0825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94BB5-D6B2-4BD6-928D-4FA09218E8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567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10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40C9A-3BB5-4F32-A649-B3B279A40F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0733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0C3C3-6BD0-41C3-BD40-4A66E09081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596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675F-B401-4230-8B35-1636D4EA68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56303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697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697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C568C-0AD0-414C-A51B-5E4DC0B528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3830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600200"/>
            <a:ext cx="444246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3938647"/>
            <a:ext cx="444246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AA8B-54B6-4200-B578-04A34A6C650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95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984" y="2655530"/>
            <a:ext cx="8550432" cy="4205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553" y="3885529"/>
            <a:ext cx="704088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37590" indent="0" algn="ctr">
              <a:buNone/>
              <a:defRPr/>
            </a:lvl2pPr>
            <a:lvl3pPr marL="875168" indent="0" algn="ctr">
              <a:buNone/>
              <a:defRPr/>
            </a:lvl3pPr>
            <a:lvl4pPr marL="1312753" indent="0" algn="ctr">
              <a:buNone/>
              <a:defRPr/>
            </a:lvl4pPr>
            <a:lvl5pPr marL="1750338" indent="0" algn="ctr">
              <a:buNone/>
              <a:defRPr/>
            </a:lvl5pPr>
            <a:lvl6pPr marL="2187921" indent="0" algn="ctr">
              <a:buNone/>
              <a:defRPr/>
            </a:lvl6pPr>
            <a:lvl7pPr marL="2625505" indent="0" algn="ctr">
              <a:buNone/>
              <a:defRPr/>
            </a:lvl7pPr>
            <a:lvl8pPr marL="3063090" indent="0" algn="ctr">
              <a:buNone/>
              <a:defRPr/>
            </a:lvl8pPr>
            <a:lvl9pPr marL="35006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3875067522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02920" y="274697"/>
            <a:ext cx="905256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93B8-E6F1-49BF-86F6-96CAC35709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5683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74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1592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2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49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5996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2255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54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54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8276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2205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9894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9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5621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1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1006643282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7863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87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87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9119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70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856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7F-AA5E-4569-9AEA-5ED721CCB29D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0063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45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769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0015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52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52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6599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0362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9203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95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3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68" y="4407037"/>
            <a:ext cx="8548848" cy="1266927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168" y="2906226"/>
            <a:ext cx="8548848" cy="1500638"/>
          </a:xfrm>
        </p:spPr>
        <p:txBody>
          <a:bodyPr anchor="b"/>
          <a:lstStyle>
            <a:lvl1pPr marL="0" indent="0">
              <a:buNone/>
              <a:defRPr sz="1900"/>
            </a:lvl1pPr>
            <a:lvl2pPr marL="437590" indent="0">
              <a:buNone/>
              <a:defRPr sz="1700"/>
            </a:lvl2pPr>
            <a:lvl3pPr marL="875168" indent="0">
              <a:buNone/>
              <a:defRPr sz="1500"/>
            </a:lvl3pPr>
            <a:lvl4pPr marL="1312753" indent="0">
              <a:buNone/>
              <a:defRPr sz="1300"/>
            </a:lvl4pPr>
            <a:lvl5pPr marL="1750338" indent="0">
              <a:buNone/>
              <a:defRPr sz="1300"/>
            </a:lvl5pPr>
            <a:lvl6pPr marL="2187921" indent="0">
              <a:buNone/>
              <a:defRPr sz="1300"/>
            </a:lvl6pPr>
            <a:lvl7pPr marL="2625505" indent="0">
              <a:buNone/>
              <a:defRPr sz="1300"/>
            </a:lvl7pPr>
            <a:lvl8pPr marL="3063090" indent="0">
              <a:buNone/>
              <a:defRPr sz="1300"/>
            </a:lvl8pPr>
            <a:lvl9pPr marL="350067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9747782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3562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3173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83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83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9478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64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398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7F-AA5E-4569-9AEA-5ED721CCB29D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635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39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1843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809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49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49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2567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5792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4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7111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41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411" indent="0">
              <a:buNone/>
              <a:defRPr sz="1800"/>
            </a:lvl2pPr>
            <a:lvl3pPr marL="912818" indent="0">
              <a:buNone/>
              <a:defRPr sz="1600"/>
            </a:lvl3pPr>
            <a:lvl4pPr marL="1369232" indent="0">
              <a:buNone/>
              <a:defRPr sz="1400"/>
            </a:lvl4pPr>
            <a:lvl5pPr marL="1825641" indent="0">
              <a:buNone/>
              <a:defRPr sz="1400"/>
            </a:lvl5pPr>
            <a:lvl6pPr marL="2282051" indent="0">
              <a:buNone/>
              <a:defRPr sz="1400"/>
            </a:lvl6pPr>
            <a:lvl7pPr marL="2738464" indent="0">
              <a:buNone/>
              <a:defRPr sz="1400"/>
            </a:lvl7pPr>
            <a:lvl8pPr marL="3194868" indent="0">
              <a:buNone/>
              <a:defRPr sz="1400"/>
            </a:lvl8pPr>
            <a:lvl9pPr marL="365128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691F5FD8-3E0F-41B1-B76E-5307199918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379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714" y="685853"/>
            <a:ext cx="4490640" cy="541064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6416" y="685853"/>
            <a:ext cx="4492224" cy="541064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1935464824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8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3981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3963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3641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77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77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5818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56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7281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7F-AA5E-4569-9AEA-5ED721CCB29D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968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31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9775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9588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44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44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2670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12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4" y="636437"/>
            <a:ext cx="9052560" cy="4205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712" y="1535226"/>
            <a:ext cx="4443120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7590" indent="0">
              <a:buNone/>
              <a:defRPr sz="1900" b="1"/>
            </a:lvl2pPr>
            <a:lvl3pPr marL="875168" indent="0">
              <a:buNone/>
              <a:defRPr sz="1700" b="1"/>
            </a:lvl3pPr>
            <a:lvl4pPr marL="1312753" indent="0">
              <a:buNone/>
              <a:defRPr sz="1500" b="1"/>
            </a:lvl4pPr>
            <a:lvl5pPr marL="1750338" indent="0">
              <a:buNone/>
              <a:defRPr sz="1500" b="1"/>
            </a:lvl5pPr>
            <a:lvl6pPr marL="2187921" indent="0">
              <a:buNone/>
              <a:defRPr sz="1500" b="1"/>
            </a:lvl6pPr>
            <a:lvl7pPr marL="2625505" indent="0">
              <a:buNone/>
              <a:defRPr sz="1500" b="1"/>
            </a:lvl7pPr>
            <a:lvl8pPr marL="3063090" indent="0">
              <a:buNone/>
              <a:defRPr sz="1500" b="1"/>
            </a:lvl8pPr>
            <a:lvl9pPr marL="3500670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712" y="2174631"/>
            <a:ext cx="4443120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986" y="1535226"/>
            <a:ext cx="4446288" cy="639427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7590" indent="0">
              <a:buNone/>
              <a:defRPr sz="1900" b="1"/>
            </a:lvl2pPr>
            <a:lvl3pPr marL="875168" indent="0">
              <a:buNone/>
              <a:defRPr sz="1700" b="1"/>
            </a:lvl3pPr>
            <a:lvl4pPr marL="1312753" indent="0">
              <a:buNone/>
              <a:defRPr sz="1500" b="1"/>
            </a:lvl4pPr>
            <a:lvl5pPr marL="1750338" indent="0">
              <a:buNone/>
              <a:defRPr sz="1500" b="1"/>
            </a:lvl5pPr>
            <a:lvl6pPr marL="2187921" indent="0">
              <a:buNone/>
              <a:defRPr sz="1500" b="1"/>
            </a:lvl6pPr>
            <a:lvl7pPr marL="2625505" indent="0">
              <a:buNone/>
              <a:defRPr sz="1500" b="1"/>
            </a:lvl7pPr>
            <a:lvl8pPr marL="3063090" indent="0">
              <a:buNone/>
              <a:defRPr sz="1500" b="1"/>
            </a:lvl8pPr>
            <a:lvl9pPr marL="3500670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986" y="2174631"/>
            <a:ext cx="4446288" cy="3951775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3431871661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6221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8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7374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049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4634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69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69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492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46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1289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7F-AA5E-4569-9AEA-5ED721CCB29D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0253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21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0342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1681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39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39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00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312421543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4751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4295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7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9838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1671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3966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59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59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4830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4380" y="2130434"/>
            <a:ext cx="854964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CB1E-819E-4040-80BB-32DE5077AB6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84134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7F-AA5E-4569-9AEA-5ED721CCB29D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4776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4544" y="4406909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278-F9A2-41AA-8D8A-6A03783F6A4C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96040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29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020" y="160020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75A-E065-406B-8303-F61A54C9D350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481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2943780096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09532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09532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7AE1-07E6-4E70-97A4-C4740D442083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7129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F32-957C-42E7-81B9-14F67F029BD8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1030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780D-08C3-454B-B518-B8AE15332DCF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9792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32555" y="273059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6525-AB99-45BE-A7ED-B1455AA2242B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652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ABDB-47DE-4ED4-9DD9-2519009BD699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4869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61C7-E218-46F3-BC57-9E1C30A8238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7701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2340" y="274647"/>
            <a:ext cx="226314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2920" y="274647"/>
            <a:ext cx="662178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E7F7-9F65-41C5-B682-790DB95F3DD4}" type="datetime1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08/04/2015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3657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44" y="2569217"/>
            <a:ext cx="8550275" cy="5924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206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235" indent="0" algn="ctr">
              <a:buNone/>
              <a:defRPr/>
            </a:lvl2pPr>
            <a:lvl3pPr marL="912468" indent="0" algn="ctr">
              <a:buNone/>
              <a:defRPr/>
            </a:lvl3pPr>
            <a:lvl4pPr marL="1368707" indent="0" algn="ctr">
              <a:buNone/>
              <a:defRPr/>
            </a:lvl4pPr>
            <a:lvl5pPr marL="1824939" indent="0" algn="ctr">
              <a:buNone/>
              <a:defRPr/>
            </a:lvl5pPr>
            <a:lvl6pPr marL="2281172" indent="0" algn="ctr">
              <a:buNone/>
              <a:defRPr/>
            </a:lvl6pPr>
            <a:lvl7pPr marL="2737407" indent="0" algn="ctr">
              <a:buNone/>
              <a:defRPr/>
            </a:lvl7pPr>
            <a:lvl8pPr marL="3193638" indent="0" algn="ctr">
              <a:buNone/>
              <a:defRPr/>
            </a:lvl8pPr>
            <a:lvl9pPr marL="364987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84AF7-62DD-4714-9476-8C8895E1C0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35454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B8981-50FA-4591-8267-8812955200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525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5" y="4406974"/>
            <a:ext cx="8548687" cy="13311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5" y="2906751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35" indent="0">
              <a:buNone/>
              <a:defRPr sz="1800"/>
            </a:lvl2pPr>
            <a:lvl3pPr marL="912468" indent="0">
              <a:buNone/>
              <a:defRPr sz="1600"/>
            </a:lvl3pPr>
            <a:lvl4pPr marL="1368707" indent="0">
              <a:buNone/>
              <a:defRPr sz="1400"/>
            </a:lvl4pPr>
            <a:lvl5pPr marL="1824939" indent="0">
              <a:buNone/>
              <a:defRPr sz="1400"/>
            </a:lvl5pPr>
            <a:lvl6pPr marL="2281172" indent="0">
              <a:buNone/>
              <a:defRPr sz="1400"/>
            </a:lvl6pPr>
            <a:lvl7pPr marL="2737407" indent="0">
              <a:buNone/>
              <a:defRPr sz="1400"/>
            </a:lvl7pPr>
            <a:lvl8pPr marL="3193638" indent="0">
              <a:buNone/>
              <a:defRPr sz="1400"/>
            </a:lvl8pPr>
            <a:lvl9pPr marL="364987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9C2F4-1DC0-4AE8-BC31-0B34313C94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7781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2" y="752571"/>
            <a:ext cx="3308976" cy="682151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074" y="273631"/>
            <a:ext cx="5623200" cy="585277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12" y="1434402"/>
            <a:ext cx="3308976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37590" indent="0">
              <a:buNone/>
              <a:defRPr sz="1200"/>
            </a:lvl2pPr>
            <a:lvl3pPr marL="875168" indent="0">
              <a:buNone/>
              <a:defRPr sz="1000"/>
            </a:lvl3pPr>
            <a:lvl4pPr marL="1312753" indent="0">
              <a:buNone/>
              <a:defRPr sz="900"/>
            </a:lvl4pPr>
            <a:lvl5pPr marL="1750338" indent="0">
              <a:buNone/>
              <a:defRPr sz="900"/>
            </a:lvl5pPr>
            <a:lvl6pPr marL="2187921" indent="0">
              <a:buNone/>
              <a:defRPr sz="900"/>
            </a:lvl6pPr>
            <a:lvl7pPr marL="2625505" indent="0">
              <a:buNone/>
              <a:defRPr sz="900"/>
            </a:lvl7pPr>
            <a:lvl8pPr marL="3063090" indent="0">
              <a:buNone/>
              <a:defRPr sz="900"/>
            </a:lvl8pPr>
            <a:lvl9pPr marL="35006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1782337072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8FFBA-6427-428B-90A3-E907321ABD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40064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19" y="549918"/>
            <a:ext cx="9051925" cy="59247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35" indent="0">
              <a:buNone/>
              <a:defRPr sz="2000" b="1"/>
            </a:lvl2pPr>
            <a:lvl3pPr marL="912468" indent="0">
              <a:buNone/>
              <a:defRPr sz="1800" b="1"/>
            </a:lvl3pPr>
            <a:lvl4pPr marL="1368707" indent="0">
              <a:buNone/>
              <a:defRPr sz="1600" b="1"/>
            </a:lvl4pPr>
            <a:lvl5pPr marL="1824939" indent="0">
              <a:buNone/>
              <a:defRPr sz="1600" b="1"/>
            </a:lvl5pPr>
            <a:lvl6pPr marL="2281172" indent="0">
              <a:buNone/>
              <a:defRPr sz="1600" b="1"/>
            </a:lvl6pPr>
            <a:lvl7pPr marL="2737407" indent="0">
              <a:buNone/>
              <a:defRPr sz="1600" b="1"/>
            </a:lvl7pPr>
            <a:lvl8pPr marL="3193638" indent="0">
              <a:buNone/>
              <a:defRPr sz="1600" b="1"/>
            </a:lvl8pPr>
            <a:lvl9pPr marL="36498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35" indent="0">
              <a:buNone/>
              <a:defRPr sz="2000" b="1"/>
            </a:lvl2pPr>
            <a:lvl3pPr marL="912468" indent="0">
              <a:buNone/>
              <a:defRPr sz="1800" b="1"/>
            </a:lvl3pPr>
            <a:lvl4pPr marL="1368707" indent="0">
              <a:buNone/>
              <a:defRPr sz="1600" b="1"/>
            </a:lvl4pPr>
            <a:lvl5pPr marL="1824939" indent="0">
              <a:buNone/>
              <a:defRPr sz="1600" b="1"/>
            </a:lvl5pPr>
            <a:lvl6pPr marL="2281172" indent="0">
              <a:buNone/>
              <a:defRPr sz="1600" b="1"/>
            </a:lvl6pPr>
            <a:lvl7pPr marL="2737407" indent="0">
              <a:buNone/>
              <a:defRPr sz="1600" b="1"/>
            </a:lvl7pPr>
            <a:lvl8pPr marL="3193638" indent="0">
              <a:buNone/>
              <a:defRPr sz="1600" b="1"/>
            </a:lvl8pPr>
            <a:lvl9pPr marL="36498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133B5-ABBC-4D7A-9134-6572200FACD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52030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5A1EA-8BBC-4D3C-B63E-C3F15F9ED5E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72130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D04DC-EA1A-43A9-A228-0BEA3E857A0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078552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635"/>
            <a:ext cx="3308350" cy="7155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7" y="27319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35" indent="0">
              <a:buNone/>
              <a:defRPr sz="1200"/>
            </a:lvl2pPr>
            <a:lvl3pPr marL="912468" indent="0">
              <a:buNone/>
              <a:defRPr sz="1000"/>
            </a:lvl3pPr>
            <a:lvl4pPr marL="1368707" indent="0">
              <a:buNone/>
              <a:defRPr sz="900"/>
            </a:lvl4pPr>
            <a:lvl5pPr marL="1824939" indent="0">
              <a:buNone/>
              <a:defRPr sz="900"/>
            </a:lvl5pPr>
            <a:lvl6pPr marL="2281172" indent="0">
              <a:buNone/>
              <a:defRPr sz="900"/>
            </a:lvl6pPr>
            <a:lvl7pPr marL="2737407" indent="0">
              <a:buNone/>
              <a:defRPr sz="900"/>
            </a:lvl7pPr>
            <a:lvl8pPr marL="3193638" indent="0">
              <a:buNone/>
              <a:defRPr sz="900"/>
            </a:lvl8pPr>
            <a:lvl9pPr marL="36498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9552F-7A7C-44BD-9AFA-CB488E4E4EA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7902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78" y="4959534"/>
            <a:ext cx="6035675" cy="4078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78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235" indent="0">
              <a:buNone/>
              <a:defRPr sz="2800"/>
            </a:lvl2pPr>
            <a:lvl3pPr marL="912468" indent="0">
              <a:buNone/>
              <a:defRPr sz="2400"/>
            </a:lvl3pPr>
            <a:lvl4pPr marL="1368707" indent="0">
              <a:buNone/>
              <a:defRPr sz="2000"/>
            </a:lvl4pPr>
            <a:lvl5pPr marL="1824939" indent="0">
              <a:buNone/>
              <a:defRPr sz="2000"/>
            </a:lvl5pPr>
            <a:lvl6pPr marL="2281172" indent="0">
              <a:buNone/>
              <a:defRPr sz="2000"/>
            </a:lvl6pPr>
            <a:lvl7pPr marL="2737407" indent="0">
              <a:buNone/>
              <a:defRPr sz="2000"/>
            </a:lvl7pPr>
            <a:lvl8pPr marL="3193638" indent="0">
              <a:buNone/>
              <a:defRPr sz="2000"/>
            </a:lvl8pPr>
            <a:lvl9pPr marL="364987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78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35" indent="0">
              <a:buNone/>
              <a:defRPr sz="1200"/>
            </a:lvl2pPr>
            <a:lvl3pPr marL="912468" indent="0">
              <a:buNone/>
              <a:defRPr sz="1000"/>
            </a:lvl3pPr>
            <a:lvl4pPr marL="1368707" indent="0">
              <a:buNone/>
              <a:defRPr sz="900"/>
            </a:lvl4pPr>
            <a:lvl5pPr marL="1824939" indent="0">
              <a:buNone/>
              <a:defRPr sz="900"/>
            </a:lvl5pPr>
            <a:lvl6pPr marL="2281172" indent="0">
              <a:buNone/>
              <a:defRPr sz="900"/>
            </a:lvl6pPr>
            <a:lvl7pPr marL="2737407" indent="0">
              <a:buNone/>
              <a:defRPr sz="900"/>
            </a:lvl7pPr>
            <a:lvl8pPr marL="3193638" indent="0">
              <a:buNone/>
              <a:defRPr sz="900"/>
            </a:lvl8pPr>
            <a:lvl9pPr marL="364987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8EEF8-B996-4A4D-A80D-1A3CE35454A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2756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3727E-8C29-428E-AA1D-4C5CE4A2ECC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1242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945" y="125554"/>
            <a:ext cx="692501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" y="125554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97BC-85D0-42FD-96CD-173BB816BB6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31975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618275" y="6324600"/>
            <a:ext cx="2095836" cy="457200"/>
          </a:xfrm>
          <a:ln/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20D47C7-4BF3-4242-8A5C-E9AD2BE9FD25}" type="datetime1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4/8/2015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46536" y="6248400"/>
            <a:ext cx="2095836" cy="454742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7C99E8-DC55-46DF-AABF-9CC1A984AA53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543" y="4406909"/>
            <a:ext cx="78932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3543" y="2906713"/>
            <a:ext cx="78932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A33E181-2204-4E4C-9670-03A6FBC288C4}" type="datetime1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4/8/2015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D03E39-CA25-47C6-8291-537E082CEF3F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1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82" y="4978211"/>
            <a:ext cx="6035040" cy="389763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2082" y="612065"/>
            <a:ext cx="6035040" cy="4115952"/>
          </a:xfrm>
        </p:spPr>
        <p:txBody>
          <a:bodyPr/>
          <a:lstStyle>
            <a:lvl1pPr marL="0" indent="0">
              <a:buNone/>
              <a:defRPr sz="3100"/>
            </a:lvl1pPr>
            <a:lvl2pPr marL="437590" indent="0">
              <a:buNone/>
              <a:defRPr sz="2700"/>
            </a:lvl2pPr>
            <a:lvl3pPr marL="875168" indent="0">
              <a:buNone/>
              <a:defRPr sz="2300"/>
            </a:lvl3pPr>
            <a:lvl4pPr marL="1312753" indent="0">
              <a:buNone/>
              <a:defRPr sz="1900"/>
            </a:lvl4pPr>
            <a:lvl5pPr marL="1750338" indent="0">
              <a:buNone/>
              <a:defRPr sz="1900"/>
            </a:lvl5pPr>
            <a:lvl6pPr marL="2187921" indent="0">
              <a:buNone/>
              <a:defRPr sz="1900"/>
            </a:lvl6pPr>
            <a:lvl7pPr marL="2625505" indent="0">
              <a:buNone/>
              <a:defRPr sz="1900"/>
            </a:lvl7pPr>
            <a:lvl8pPr marL="3063090" indent="0">
              <a:buNone/>
              <a:defRPr sz="1900"/>
            </a:lvl8pPr>
            <a:lvl9pPr marL="3500670" indent="0">
              <a:buNone/>
              <a:defRPr sz="1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2082" y="5367444"/>
            <a:ext cx="603504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37590" indent="0">
              <a:buNone/>
              <a:defRPr sz="1200"/>
            </a:lvl2pPr>
            <a:lvl3pPr marL="875168" indent="0">
              <a:buNone/>
              <a:defRPr sz="1000"/>
            </a:lvl3pPr>
            <a:lvl4pPr marL="1312753" indent="0">
              <a:buNone/>
              <a:defRPr sz="900"/>
            </a:lvl4pPr>
            <a:lvl5pPr marL="1750338" indent="0">
              <a:buNone/>
              <a:defRPr sz="900"/>
            </a:lvl5pPr>
            <a:lvl6pPr marL="2187921" indent="0">
              <a:buNone/>
              <a:defRPr sz="900"/>
            </a:lvl6pPr>
            <a:lvl7pPr marL="2625505" indent="0">
              <a:buNone/>
              <a:defRPr sz="900"/>
            </a:lvl7pPr>
            <a:lvl8pPr marL="3063090" indent="0">
              <a:buNone/>
              <a:defRPr sz="900"/>
            </a:lvl8pPr>
            <a:lvl9pPr marL="35006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4192689226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11" y="1270000"/>
            <a:ext cx="4236813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5893" y="1270000"/>
            <a:ext cx="4238425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156CE-84F7-4C13-9508-D2213C5441E3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46536" y="6248400"/>
            <a:ext cx="2095836" cy="4572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FF212AF-2833-438D-B767-EFEC1D66CC90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90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308" y="274638"/>
            <a:ext cx="835754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308" y="1535113"/>
            <a:ext cx="410300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08" y="2174875"/>
            <a:ext cx="410300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47" y="1535113"/>
            <a:ext cx="41046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47" y="2174875"/>
            <a:ext cx="41046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E8ABE-DC1C-4F68-9A56-DB4CEEE2C7AA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35C6D-F6E0-4C25-831A-A214755C363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66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39ADA-709C-4DE9-888F-663E71542C36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19376-EEEE-446E-BB57-1E1668B6EE7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1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B0B595-5651-44FC-B58C-289A2DFA0E58}" type="datetime1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4/8/2015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AE2DF9F-EF95-4EC9-AB4C-D25787F54F66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43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309" y="273050"/>
            <a:ext cx="3055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0635" y="273059"/>
            <a:ext cx="51912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309" y="1435103"/>
            <a:ext cx="3055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1CD11-256F-46A5-A2C4-D5789C84BB9C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3BF3E-2266-48B9-83F1-236F7046C8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5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0157" y="4800600"/>
            <a:ext cx="5571699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0157" y="612775"/>
            <a:ext cx="55716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0157" y="5367338"/>
            <a:ext cx="55716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A9D3F-ECCF-458B-8000-F867F828ACE4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ECF58-D9AB-45CC-A20D-8F75F60047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9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36AB0-776E-4BF4-A3CF-776E65571C49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719AD-36C4-4F4A-9383-58914D92057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7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7221" y="-533400"/>
            <a:ext cx="2157099" cy="6400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4313" y="-533400"/>
            <a:ext cx="6318139" cy="6400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3FBD-9A17-4B97-8B1D-619658FC7353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1AA9B-73DF-4637-8081-CA945293E4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836" y="-533400"/>
            <a:ext cx="7914198" cy="14620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4313" y="1270000"/>
            <a:ext cx="8630007" cy="45974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C258EC-208E-4447-9FA6-CFE1212189D2}" type="datetime1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4/8/2015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CDCB17-9FA3-419A-9AE9-D362E3DDAF3B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09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21" y="76200"/>
            <a:ext cx="8571969" cy="7000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03002" y="1270000"/>
            <a:ext cx="4596330" cy="459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4103" y="1270000"/>
            <a:ext cx="4596329" cy="459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9F26A-DB53-441A-8940-76E35754496B}" type="datetime1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4/8/2015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068EF-8538-4D30-A344-9237EE4D22B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64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375315387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80" y="2569711"/>
            <a:ext cx="8550275" cy="5920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42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451" indent="0" algn="ctr">
              <a:buNone/>
              <a:defRPr/>
            </a:lvl2pPr>
            <a:lvl3pPr marL="908894" indent="0" algn="ctr">
              <a:buNone/>
              <a:defRPr/>
            </a:lvl3pPr>
            <a:lvl4pPr marL="1363341" indent="0" algn="ctr">
              <a:buNone/>
              <a:defRPr/>
            </a:lvl4pPr>
            <a:lvl5pPr marL="1817782" indent="0" algn="ctr">
              <a:buNone/>
              <a:defRPr/>
            </a:lvl5pPr>
            <a:lvl6pPr marL="2272228" indent="0" algn="ctr">
              <a:buNone/>
              <a:defRPr/>
            </a:lvl6pPr>
            <a:lvl7pPr marL="2726671" indent="0" algn="ctr">
              <a:buNone/>
              <a:defRPr/>
            </a:lvl7pPr>
            <a:lvl8pPr marL="3181115" indent="0" algn="ctr">
              <a:buNone/>
              <a:defRPr/>
            </a:lvl8pPr>
            <a:lvl9pPr marL="363556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314"/>
      </p:ext>
    </p:extLst>
  </p:cSld>
  <p:clrMapOvr>
    <a:masterClrMapping/>
  </p:clrMapOvr>
  <p:transition spd="med" advClick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0205"/>
      </p:ext>
    </p:extLst>
  </p:cSld>
  <p:clrMapOvr>
    <a:masterClrMapping/>
  </p:clrMapOvr>
  <p:transition spd="med" advClick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303"/>
            <a:ext cx="8548687" cy="133074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451" indent="0">
              <a:buNone/>
              <a:defRPr sz="1800"/>
            </a:lvl2pPr>
            <a:lvl3pPr marL="908894" indent="0">
              <a:buNone/>
              <a:defRPr sz="1600"/>
            </a:lvl3pPr>
            <a:lvl4pPr marL="1363341" indent="0">
              <a:buNone/>
              <a:defRPr sz="1400"/>
            </a:lvl4pPr>
            <a:lvl5pPr marL="1817782" indent="0">
              <a:buNone/>
              <a:defRPr sz="1400"/>
            </a:lvl5pPr>
            <a:lvl6pPr marL="2272228" indent="0">
              <a:buNone/>
              <a:defRPr sz="1400"/>
            </a:lvl6pPr>
            <a:lvl7pPr marL="2726671" indent="0">
              <a:buNone/>
              <a:defRPr sz="1400"/>
            </a:lvl7pPr>
            <a:lvl8pPr marL="3181115" indent="0">
              <a:buNone/>
              <a:defRPr sz="1400"/>
            </a:lvl8pPr>
            <a:lvl9pPr marL="363556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8452"/>
      </p:ext>
    </p:extLst>
  </p:cSld>
  <p:clrMapOvr>
    <a:masterClrMapping/>
  </p:clrMapOvr>
  <p:transition spd="med" advClick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5731"/>
      </p:ext>
    </p:extLst>
  </p:cSld>
  <p:clrMapOvr>
    <a:masterClrMapping/>
  </p:clrMapOvr>
  <p:transition spd="med" advClick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5" y="550412"/>
            <a:ext cx="9051925" cy="59208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1" indent="0">
              <a:buNone/>
              <a:defRPr sz="2000" b="1"/>
            </a:lvl2pPr>
            <a:lvl3pPr marL="908894" indent="0">
              <a:buNone/>
              <a:defRPr sz="1800" b="1"/>
            </a:lvl3pPr>
            <a:lvl4pPr marL="1363341" indent="0">
              <a:buNone/>
              <a:defRPr sz="1600" b="1"/>
            </a:lvl4pPr>
            <a:lvl5pPr marL="1817782" indent="0">
              <a:buNone/>
              <a:defRPr sz="1600" b="1"/>
            </a:lvl5pPr>
            <a:lvl6pPr marL="2272228" indent="0">
              <a:buNone/>
              <a:defRPr sz="1600" b="1"/>
            </a:lvl6pPr>
            <a:lvl7pPr marL="2726671" indent="0">
              <a:buNone/>
              <a:defRPr sz="1600" b="1"/>
            </a:lvl7pPr>
            <a:lvl8pPr marL="3181115" indent="0">
              <a:buNone/>
              <a:defRPr sz="1600" b="1"/>
            </a:lvl8pPr>
            <a:lvl9pPr marL="3635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6822"/>
      </p:ext>
    </p:extLst>
  </p:cSld>
  <p:clrMapOvr>
    <a:masterClrMapping/>
  </p:clrMapOvr>
  <p:transition spd="med" advClick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67656"/>
      </p:ext>
    </p:extLst>
  </p:cSld>
  <p:clrMapOvr>
    <a:masterClrMapping/>
  </p:clrMapOvr>
  <p:transition spd="med" advClick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98620"/>
      </p:ext>
    </p:extLst>
  </p:cSld>
  <p:clrMapOvr>
    <a:masterClrMapping/>
  </p:clrMapOvr>
  <p:transition spd="med" advClick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022"/>
            <a:ext cx="3308350" cy="7151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89" y="273483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09783"/>
      </p:ext>
    </p:extLst>
  </p:cSld>
  <p:clrMapOvr>
    <a:masterClrMapping/>
  </p:clrMapOvr>
  <p:transition spd="med" advClick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31" y="4960234"/>
            <a:ext cx="6035675" cy="40741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31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451" indent="0">
              <a:buNone/>
              <a:defRPr sz="2800"/>
            </a:lvl2pPr>
            <a:lvl3pPr marL="908894" indent="0">
              <a:buNone/>
              <a:defRPr sz="2400"/>
            </a:lvl3pPr>
            <a:lvl4pPr marL="1363341" indent="0">
              <a:buNone/>
              <a:defRPr sz="2000"/>
            </a:lvl4pPr>
            <a:lvl5pPr marL="1817782" indent="0">
              <a:buNone/>
              <a:defRPr sz="2000"/>
            </a:lvl5pPr>
            <a:lvl6pPr marL="2272228" indent="0">
              <a:buNone/>
              <a:defRPr sz="2000"/>
            </a:lvl6pPr>
            <a:lvl7pPr marL="2726671" indent="0">
              <a:buNone/>
              <a:defRPr sz="2000"/>
            </a:lvl7pPr>
            <a:lvl8pPr marL="3181115" indent="0">
              <a:buNone/>
              <a:defRPr sz="2000"/>
            </a:lvl8pPr>
            <a:lvl9pPr marL="3635563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31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451" indent="0">
              <a:buNone/>
              <a:defRPr sz="1200"/>
            </a:lvl2pPr>
            <a:lvl3pPr marL="908894" indent="0">
              <a:buNone/>
              <a:defRPr sz="1000"/>
            </a:lvl3pPr>
            <a:lvl4pPr marL="1363341" indent="0">
              <a:buNone/>
              <a:defRPr sz="900"/>
            </a:lvl4pPr>
            <a:lvl5pPr marL="1817782" indent="0">
              <a:buNone/>
              <a:defRPr sz="900"/>
            </a:lvl5pPr>
            <a:lvl6pPr marL="2272228" indent="0">
              <a:buNone/>
              <a:defRPr sz="900"/>
            </a:lvl6pPr>
            <a:lvl7pPr marL="2726671" indent="0">
              <a:buNone/>
              <a:defRPr sz="900"/>
            </a:lvl7pPr>
            <a:lvl8pPr marL="3181115" indent="0">
              <a:buNone/>
              <a:defRPr sz="900"/>
            </a:lvl8pPr>
            <a:lvl9pPr marL="3635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87202"/>
      </p:ext>
    </p:extLst>
  </p:cSld>
  <p:clrMapOvr>
    <a:masterClrMapping/>
  </p:clrMapOvr>
  <p:transition spd="med" advClick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80022"/>
      </p:ext>
    </p:extLst>
  </p:cSld>
  <p:clrMapOvr>
    <a:masterClrMapping/>
  </p:clrMapOvr>
  <p:transition spd="med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8517" y="152658"/>
            <a:ext cx="517913" cy="59435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12" y="152658"/>
            <a:ext cx="6700320" cy="59435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1214796893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413" y="125811"/>
            <a:ext cx="691724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" y="125811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8058"/>
      </p:ext>
    </p:extLst>
  </p:cSld>
  <p:clrMapOvr>
    <a:masterClrMapping/>
  </p:clrMapOvr>
  <p:transition spd="med" advClick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271" y="2569391"/>
            <a:ext cx="8550275" cy="5921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33" y="3886202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731" indent="0" algn="ctr">
              <a:buNone/>
              <a:defRPr/>
            </a:lvl2pPr>
            <a:lvl3pPr marL="909458" indent="0" algn="ctr">
              <a:buNone/>
              <a:defRPr/>
            </a:lvl3pPr>
            <a:lvl4pPr marL="1364185" indent="0" algn="ctr">
              <a:buNone/>
              <a:defRPr/>
            </a:lvl4pPr>
            <a:lvl5pPr marL="1818910" indent="0" algn="ctr">
              <a:buNone/>
              <a:defRPr/>
            </a:lvl5pPr>
            <a:lvl6pPr marL="2273638" indent="0" algn="ctr">
              <a:buNone/>
              <a:defRPr/>
            </a:lvl6pPr>
            <a:lvl7pPr marL="2728362" indent="0" algn="ctr">
              <a:buNone/>
              <a:defRPr/>
            </a:lvl7pPr>
            <a:lvl8pPr marL="3183087" indent="0" algn="ctr">
              <a:buNone/>
              <a:defRPr/>
            </a:lvl8pPr>
            <a:lvl9pPr marL="363781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96292"/>
      </p:ext>
    </p:extLst>
  </p:cSld>
  <p:clrMapOvr>
    <a:masterClrMapping/>
  </p:clrMapOvr>
  <p:transition spd="med" advClick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82269"/>
      </p:ext>
    </p:extLst>
  </p:cSld>
  <p:clrMapOvr>
    <a:masterClrMapping/>
  </p:clrMapOvr>
  <p:transition spd="med" advClick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4" y="4407236"/>
            <a:ext cx="8548687" cy="13308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4" y="290672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731" indent="0">
              <a:buNone/>
              <a:defRPr sz="1800"/>
            </a:lvl2pPr>
            <a:lvl3pPr marL="909458" indent="0">
              <a:buNone/>
              <a:defRPr sz="1600"/>
            </a:lvl3pPr>
            <a:lvl4pPr marL="1364185" indent="0">
              <a:buNone/>
              <a:defRPr sz="1400"/>
            </a:lvl4pPr>
            <a:lvl5pPr marL="1818910" indent="0">
              <a:buNone/>
              <a:defRPr sz="1400"/>
            </a:lvl5pPr>
            <a:lvl6pPr marL="2273638" indent="0">
              <a:buNone/>
              <a:defRPr sz="1400"/>
            </a:lvl6pPr>
            <a:lvl7pPr marL="2728362" indent="0">
              <a:buNone/>
              <a:defRPr sz="1400"/>
            </a:lvl7pPr>
            <a:lvl8pPr marL="3183087" indent="0">
              <a:buNone/>
              <a:defRPr sz="1400"/>
            </a:lvl8pPr>
            <a:lvl9pPr marL="36378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91629"/>
      </p:ext>
    </p:extLst>
  </p:cSld>
  <p:clrMapOvr>
    <a:masterClrMapping/>
  </p:clrMapOvr>
  <p:transition spd="med" advClick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9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5" y="103189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29000"/>
      </p:ext>
    </p:extLst>
  </p:cSld>
  <p:clrMapOvr>
    <a:masterClrMapping/>
  </p:clrMapOvr>
  <p:transition spd="med" advClick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6" y="550088"/>
            <a:ext cx="9051925" cy="59214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731" indent="0">
              <a:buNone/>
              <a:defRPr sz="2000" b="1"/>
            </a:lvl2pPr>
            <a:lvl3pPr marL="909458" indent="0">
              <a:buNone/>
              <a:defRPr sz="1800" b="1"/>
            </a:lvl3pPr>
            <a:lvl4pPr marL="1364185" indent="0">
              <a:buNone/>
              <a:defRPr sz="1600" b="1"/>
            </a:lvl4pPr>
            <a:lvl5pPr marL="1818910" indent="0">
              <a:buNone/>
              <a:defRPr sz="1600" b="1"/>
            </a:lvl5pPr>
            <a:lvl6pPr marL="2273638" indent="0">
              <a:buNone/>
              <a:defRPr sz="1600" b="1"/>
            </a:lvl6pPr>
            <a:lvl7pPr marL="2728362" indent="0">
              <a:buNone/>
              <a:defRPr sz="1600" b="1"/>
            </a:lvl7pPr>
            <a:lvl8pPr marL="3183087" indent="0">
              <a:buNone/>
              <a:defRPr sz="1600" b="1"/>
            </a:lvl8pPr>
            <a:lvl9pPr marL="363781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6898"/>
      </p:ext>
    </p:extLst>
  </p:cSld>
  <p:clrMapOvr>
    <a:masterClrMapping/>
  </p:clrMapOvr>
  <p:transition spd="med" advClick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40995"/>
      </p:ext>
    </p:extLst>
  </p:cSld>
  <p:clrMapOvr>
    <a:masterClrMapping/>
  </p:clrMapOvr>
  <p:transition spd="med" advClick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69818"/>
      </p:ext>
    </p:extLst>
  </p:cSld>
  <p:clrMapOvr>
    <a:masterClrMapping/>
  </p:clrMapOvr>
  <p:transition spd="med" advClick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900"/>
            <a:ext cx="3308350" cy="71525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8" y="273407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04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30704"/>
      </p:ext>
    </p:extLst>
  </p:cSld>
  <p:clrMapOvr>
    <a:masterClrMapping/>
  </p:clrMapOvr>
  <p:transition spd="med" advClick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887" y="4959880"/>
            <a:ext cx="6035675" cy="4074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887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731" indent="0">
              <a:buNone/>
              <a:defRPr sz="2800"/>
            </a:lvl2pPr>
            <a:lvl3pPr marL="909458" indent="0">
              <a:buNone/>
              <a:defRPr sz="2400"/>
            </a:lvl3pPr>
            <a:lvl4pPr marL="1364185" indent="0">
              <a:buNone/>
              <a:defRPr sz="2000"/>
            </a:lvl4pPr>
            <a:lvl5pPr marL="1818910" indent="0">
              <a:buNone/>
              <a:defRPr sz="2000"/>
            </a:lvl5pPr>
            <a:lvl6pPr marL="2273638" indent="0">
              <a:buNone/>
              <a:defRPr sz="2000"/>
            </a:lvl6pPr>
            <a:lvl7pPr marL="2728362" indent="0">
              <a:buNone/>
              <a:defRPr sz="2000"/>
            </a:lvl7pPr>
            <a:lvl8pPr marL="3183087" indent="0">
              <a:buNone/>
              <a:defRPr sz="2000"/>
            </a:lvl8pPr>
            <a:lvl9pPr marL="363781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887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731" indent="0">
              <a:buNone/>
              <a:defRPr sz="1200"/>
            </a:lvl2pPr>
            <a:lvl3pPr marL="909458" indent="0">
              <a:buNone/>
              <a:defRPr sz="1000"/>
            </a:lvl3pPr>
            <a:lvl4pPr marL="1364185" indent="0">
              <a:buNone/>
              <a:defRPr sz="900"/>
            </a:lvl4pPr>
            <a:lvl5pPr marL="1818910" indent="0">
              <a:buNone/>
              <a:defRPr sz="900"/>
            </a:lvl5pPr>
            <a:lvl6pPr marL="2273638" indent="0">
              <a:buNone/>
              <a:defRPr sz="900"/>
            </a:lvl6pPr>
            <a:lvl7pPr marL="2728362" indent="0">
              <a:buNone/>
              <a:defRPr sz="900"/>
            </a:lvl7pPr>
            <a:lvl8pPr marL="3183087" indent="0">
              <a:buNone/>
              <a:defRPr sz="900"/>
            </a:lvl8pPr>
            <a:lvl9pPr marL="363781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13317"/>
      </p:ext>
    </p:extLst>
  </p:cSld>
  <p:clrMapOvr>
    <a:masterClrMapping/>
  </p:clrMapOvr>
  <p:transition spd="med"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2" y="140750"/>
            <a:ext cx="6933168" cy="4205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714" y="685853"/>
            <a:ext cx="4490640" cy="54106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6416" y="685540"/>
            <a:ext cx="4492224" cy="26354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6416" y="3459587"/>
            <a:ext cx="4492224" cy="26369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</p:spTree>
    <p:extLst>
      <p:ext uri="{BB962C8B-B14F-4D97-AF65-F5344CB8AC3E}">
        <p14:creationId xmlns:p14="http://schemas.microsoft.com/office/powerpoint/2010/main" val="83524474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41603"/>
      </p:ext>
    </p:extLst>
  </p:cSld>
  <p:clrMapOvr>
    <a:masterClrMapping/>
  </p:clrMapOvr>
  <p:transition spd="med" advClick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205" y="125742"/>
            <a:ext cx="691847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" y="125742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161100"/>
      </p:ext>
    </p:extLst>
  </p:cSld>
  <p:clrMapOvr>
    <a:masterClrMapping/>
  </p:clrMapOvr>
  <p:transition spd="med" advClick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458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4AAB3E-FE76-4C0F-A98E-AE1561B8DED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6178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8D9B71-9E95-43CE-89EF-C54C4AFFB0E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2435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33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28D5A0-8407-4B6B-96EE-E01878A7E4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3939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14400"/>
            <a:ext cx="444246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914400"/>
            <a:ext cx="444246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A508D-53CF-4C81-B973-75FB3A6A39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01175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45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45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E1970-5BE6-4627-97C1-B09016D09E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9355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2E0886-C1DC-4DEB-A8AA-DCBCC0EAA5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1270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EA9400-9875-46AD-B42A-0FC4FE9445C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7280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083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4C259-B499-42CA-9295-292324405D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30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20" y="2569431"/>
            <a:ext cx="8550275" cy="5920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82" y="3886203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298" indent="0" algn="ctr">
              <a:buNone/>
              <a:defRPr/>
            </a:lvl2pPr>
            <a:lvl3pPr marL="908592" indent="0" algn="ctr">
              <a:buNone/>
              <a:defRPr/>
            </a:lvl3pPr>
            <a:lvl4pPr marL="1362887" indent="0" algn="ctr">
              <a:buNone/>
              <a:defRPr/>
            </a:lvl4pPr>
            <a:lvl5pPr marL="1817178" indent="0" algn="ctr">
              <a:buNone/>
              <a:defRPr/>
            </a:lvl5pPr>
            <a:lvl6pPr marL="2271473" indent="0" algn="ctr">
              <a:buNone/>
              <a:defRPr/>
            </a:lvl6pPr>
            <a:lvl7pPr marL="2725763" indent="0" algn="ctr">
              <a:buNone/>
              <a:defRPr/>
            </a:lvl7pPr>
            <a:lvl8pPr marL="3180054" indent="0" algn="ctr">
              <a:buNone/>
              <a:defRPr/>
            </a:lvl8pPr>
            <a:lvl9pPr marL="363435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024680125"/>
      </p:ext>
    </p:extLst>
  </p:cSld>
  <p:clrMapOvr>
    <a:masterClrMapping/>
  </p:clrMapOvr>
  <p:transition spd="med" advClick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C8FF4-5F85-47AD-AC0C-1CE5876D8B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1860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1AEBF4-EDFB-4C19-85EC-EDF5F6F2257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4873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152400"/>
            <a:ext cx="226314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52400"/>
            <a:ext cx="662178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C5586-E426-4F97-B2BF-959E906553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1" y="160021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16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1B43EA3E-2E93-435A-9038-B88A751AE8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495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648518962"/>
      </p:ext>
    </p:extLst>
  </p:cSld>
  <p:clrMapOvr>
    <a:masterClrMapping/>
  </p:clrMapOvr>
  <p:transition spd="med"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86" y="4407236"/>
            <a:ext cx="8548687" cy="133072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86" y="2906751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298" indent="0">
              <a:buNone/>
              <a:defRPr sz="1800"/>
            </a:lvl2pPr>
            <a:lvl3pPr marL="908592" indent="0">
              <a:buNone/>
              <a:defRPr sz="1600"/>
            </a:lvl3pPr>
            <a:lvl4pPr marL="1362887" indent="0">
              <a:buNone/>
              <a:defRPr sz="1400"/>
            </a:lvl4pPr>
            <a:lvl5pPr marL="1817178" indent="0">
              <a:buNone/>
              <a:defRPr sz="1400"/>
            </a:lvl5pPr>
            <a:lvl6pPr marL="2271473" indent="0">
              <a:buNone/>
              <a:defRPr sz="1400"/>
            </a:lvl6pPr>
            <a:lvl7pPr marL="2725763" indent="0">
              <a:buNone/>
              <a:defRPr sz="1400"/>
            </a:lvl7pPr>
            <a:lvl8pPr marL="3180054" indent="0">
              <a:buNone/>
              <a:defRPr sz="1400"/>
            </a:lvl8pPr>
            <a:lvl9pPr marL="363435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424208180"/>
      </p:ext>
    </p:extLst>
  </p:cSld>
  <p:clrMapOvr>
    <a:masterClrMapping/>
  </p:clrMapOvr>
  <p:transition spd="med"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8" y="103188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2388539188"/>
      </p:ext>
    </p:extLst>
  </p:cSld>
  <p:clrMapOvr>
    <a:masterClrMapping/>
  </p:clrMapOvr>
  <p:transition spd="med"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95" y="550131"/>
            <a:ext cx="9051925" cy="5920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298" indent="0">
              <a:buNone/>
              <a:defRPr sz="2000" b="1"/>
            </a:lvl2pPr>
            <a:lvl3pPr marL="908592" indent="0">
              <a:buNone/>
              <a:defRPr sz="1800" b="1"/>
            </a:lvl3pPr>
            <a:lvl4pPr marL="1362887" indent="0">
              <a:buNone/>
              <a:defRPr sz="1600" b="1"/>
            </a:lvl4pPr>
            <a:lvl5pPr marL="1817178" indent="0">
              <a:buNone/>
              <a:defRPr sz="1600" b="1"/>
            </a:lvl5pPr>
            <a:lvl6pPr marL="2271473" indent="0">
              <a:buNone/>
              <a:defRPr sz="1600" b="1"/>
            </a:lvl6pPr>
            <a:lvl7pPr marL="2725763" indent="0">
              <a:buNone/>
              <a:defRPr sz="1600" b="1"/>
            </a:lvl7pPr>
            <a:lvl8pPr marL="3180054" indent="0">
              <a:buNone/>
              <a:defRPr sz="1600" b="1"/>
            </a:lvl8pPr>
            <a:lvl9pPr marL="363435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298" indent="0">
              <a:buNone/>
              <a:defRPr sz="2000" b="1"/>
            </a:lvl2pPr>
            <a:lvl3pPr marL="908592" indent="0">
              <a:buNone/>
              <a:defRPr sz="1800" b="1"/>
            </a:lvl3pPr>
            <a:lvl4pPr marL="1362887" indent="0">
              <a:buNone/>
              <a:defRPr sz="1600" b="1"/>
            </a:lvl4pPr>
            <a:lvl5pPr marL="1817178" indent="0">
              <a:buNone/>
              <a:defRPr sz="1600" b="1"/>
            </a:lvl5pPr>
            <a:lvl6pPr marL="2271473" indent="0">
              <a:buNone/>
              <a:defRPr sz="1600" b="1"/>
            </a:lvl6pPr>
            <a:lvl7pPr marL="2725763" indent="0">
              <a:buNone/>
              <a:defRPr sz="1600" b="1"/>
            </a:lvl7pPr>
            <a:lvl8pPr marL="3180054" indent="0">
              <a:buNone/>
              <a:defRPr sz="1600" b="1"/>
            </a:lvl8pPr>
            <a:lvl9pPr marL="363435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29891869"/>
      </p:ext>
    </p:extLst>
  </p:cSld>
  <p:clrMapOvr>
    <a:masterClrMapping/>
  </p:clrMapOvr>
  <p:transition spd="med"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89641295"/>
      </p:ext>
    </p:extLst>
  </p:cSld>
  <p:clrMapOvr>
    <a:masterClrMapping/>
  </p:clrMapOvr>
  <p:transition spd="med"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393456407"/>
      </p:ext>
    </p:extLst>
  </p:cSld>
  <p:clrMapOvr>
    <a:masterClrMapping/>
  </p:clrMapOvr>
  <p:transition spd="med"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20071"/>
            <a:ext cx="3308350" cy="7151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71" y="27346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4298" indent="0">
              <a:buNone/>
              <a:defRPr sz="1200"/>
            </a:lvl2pPr>
            <a:lvl3pPr marL="908592" indent="0">
              <a:buNone/>
              <a:defRPr sz="1000"/>
            </a:lvl3pPr>
            <a:lvl4pPr marL="1362887" indent="0">
              <a:buNone/>
              <a:defRPr sz="900"/>
            </a:lvl4pPr>
            <a:lvl5pPr marL="1817178" indent="0">
              <a:buNone/>
              <a:defRPr sz="900"/>
            </a:lvl5pPr>
            <a:lvl6pPr marL="2271473" indent="0">
              <a:buNone/>
              <a:defRPr sz="900"/>
            </a:lvl6pPr>
            <a:lvl7pPr marL="2725763" indent="0">
              <a:buNone/>
              <a:defRPr sz="900"/>
            </a:lvl7pPr>
            <a:lvl8pPr marL="3180054" indent="0">
              <a:buNone/>
              <a:defRPr sz="900"/>
            </a:lvl8pPr>
            <a:lvl9pPr marL="363435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997235995"/>
      </p:ext>
    </p:extLst>
  </p:cSld>
  <p:clrMapOvr>
    <a:masterClrMapping/>
  </p:clrMapOvr>
  <p:transition spd="med"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977" y="4959971"/>
            <a:ext cx="6035675" cy="4073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977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4298" indent="0">
              <a:buNone/>
              <a:defRPr sz="2800"/>
            </a:lvl2pPr>
            <a:lvl3pPr marL="908592" indent="0">
              <a:buNone/>
              <a:defRPr sz="2400"/>
            </a:lvl3pPr>
            <a:lvl4pPr marL="1362887" indent="0">
              <a:buNone/>
              <a:defRPr sz="2000"/>
            </a:lvl4pPr>
            <a:lvl5pPr marL="1817178" indent="0">
              <a:buNone/>
              <a:defRPr sz="2000"/>
            </a:lvl5pPr>
            <a:lvl6pPr marL="2271473" indent="0">
              <a:buNone/>
              <a:defRPr sz="2000"/>
            </a:lvl6pPr>
            <a:lvl7pPr marL="2725763" indent="0">
              <a:buNone/>
              <a:defRPr sz="2000"/>
            </a:lvl7pPr>
            <a:lvl8pPr marL="3180054" indent="0">
              <a:buNone/>
              <a:defRPr sz="2000"/>
            </a:lvl8pPr>
            <a:lvl9pPr marL="3634351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977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4298" indent="0">
              <a:buNone/>
              <a:defRPr sz="1200"/>
            </a:lvl2pPr>
            <a:lvl3pPr marL="908592" indent="0">
              <a:buNone/>
              <a:defRPr sz="1000"/>
            </a:lvl3pPr>
            <a:lvl4pPr marL="1362887" indent="0">
              <a:buNone/>
              <a:defRPr sz="900"/>
            </a:lvl4pPr>
            <a:lvl5pPr marL="1817178" indent="0">
              <a:buNone/>
              <a:defRPr sz="900"/>
            </a:lvl5pPr>
            <a:lvl6pPr marL="2271473" indent="0">
              <a:buNone/>
              <a:defRPr sz="900"/>
            </a:lvl6pPr>
            <a:lvl7pPr marL="2725763" indent="0">
              <a:buNone/>
              <a:defRPr sz="900"/>
            </a:lvl7pPr>
            <a:lvl8pPr marL="3180054" indent="0">
              <a:buNone/>
              <a:defRPr sz="900"/>
            </a:lvl8pPr>
            <a:lvl9pPr marL="363435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4118708321"/>
      </p:ext>
    </p:extLst>
  </p:cSld>
  <p:clrMapOvr>
    <a:masterClrMapping/>
  </p:clrMapOvr>
  <p:transition spd="med"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1624502497"/>
      </p:ext>
    </p:extLst>
  </p:cSld>
  <p:clrMapOvr>
    <a:masterClrMapping/>
  </p:clrMapOvr>
  <p:transition spd="med"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5307" y="125809"/>
            <a:ext cx="691653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4" y="12580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</p:spTree>
    <p:extLst>
      <p:ext uri="{BB962C8B-B14F-4D97-AF65-F5344CB8AC3E}">
        <p14:creationId xmlns:p14="http://schemas.microsoft.com/office/powerpoint/2010/main" val="627848909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3" y="1535115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1" indent="0">
              <a:buNone/>
              <a:defRPr sz="2000" b="1"/>
            </a:lvl2pPr>
            <a:lvl3pPr marL="912818" indent="0">
              <a:buNone/>
              <a:defRPr sz="1800" b="1"/>
            </a:lvl3pPr>
            <a:lvl4pPr marL="1369232" indent="0">
              <a:buNone/>
              <a:defRPr sz="1600" b="1"/>
            </a:lvl4pPr>
            <a:lvl5pPr marL="1825641" indent="0">
              <a:buNone/>
              <a:defRPr sz="1600" b="1"/>
            </a:lvl5pPr>
            <a:lvl6pPr marL="2282051" indent="0">
              <a:buNone/>
              <a:defRPr sz="1600" b="1"/>
            </a:lvl6pPr>
            <a:lvl7pPr marL="2738464" indent="0">
              <a:buNone/>
              <a:defRPr sz="1600" b="1"/>
            </a:lvl7pPr>
            <a:lvl8pPr marL="3194868" indent="0">
              <a:buNone/>
              <a:defRPr sz="1600" b="1"/>
            </a:lvl8pPr>
            <a:lvl9pPr marL="36512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3" y="2174877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50" y="1535115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1" indent="0">
              <a:buNone/>
              <a:defRPr sz="2000" b="1"/>
            </a:lvl2pPr>
            <a:lvl3pPr marL="912818" indent="0">
              <a:buNone/>
              <a:defRPr sz="1800" b="1"/>
            </a:lvl3pPr>
            <a:lvl4pPr marL="1369232" indent="0">
              <a:buNone/>
              <a:defRPr sz="1600" b="1"/>
            </a:lvl4pPr>
            <a:lvl5pPr marL="1825641" indent="0">
              <a:buNone/>
              <a:defRPr sz="1600" b="1"/>
            </a:lvl5pPr>
            <a:lvl6pPr marL="2282051" indent="0">
              <a:buNone/>
              <a:defRPr sz="1600" b="1"/>
            </a:lvl6pPr>
            <a:lvl7pPr marL="2738464" indent="0">
              <a:buNone/>
              <a:defRPr sz="1600" b="1"/>
            </a:lvl7pPr>
            <a:lvl8pPr marL="3194868" indent="0">
              <a:buNone/>
              <a:defRPr sz="1600" b="1"/>
            </a:lvl8pPr>
            <a:lvl9pPr marL="36512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50" y="2174877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C251491A-4B15-436B-8F42-8863CA6FCC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5750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592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1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365" indent="0" algn="ctr">
              <a:buNone/>
              <a:defRPr/>
            </a:lvl2pPr>
            <a:lvl3pPr marL="912722" indent="0" algn="ctr">
              <a:buNone/>
              <a:defRPr/>
            </a:lvl3pPr>
            <a:lvl4pPr marL="1369093" indent="0" algn="ctr">
              <a:buNone/>
              <a:defRPr/>
            </a:lvl4pPr>
            <a:lvl5pPr marL="1825452" indent="0" algn="ctr">
              <a:buNone/>
              <a:defRPr/>
            </a:lvl5pPr>
            <a:lvl6pPr marL="2281815" indent="0" algn="ctr">
              <a:buNone/>
              <a:defRPr/>
            </a:lvl6pPr>
            <a:lvl7pPr marL="2738178" indent="0" algn="ctr">
              <a:buNone/>
              <a:defRPr/>
            </a:lvl7pPr>
            <a:lvl8pPr marL="3194535" indent="0" algn="ctr">
              <a:buNone/>
              <a:defRPr/>
            </a:lvl8pPr>
            <a:lvl9pPr marL="36509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777FFE2-8DBA-4646-A2FA-4E10895D7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960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BE3E1B8-E98A-4EA2-A4A3-3B5301A51F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30989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7090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51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365" indent="0">
              <a:buNone/>
              <a:defRPr sz="1800"/>
            </a:lvl2pPr>
            <a:lvl3pPr marL="912722" indent="0">
              <a:buNone/>
              <a:defRPr sz="1600"/>
            </a:lvl3pPr>
            <a:lvl4pPr marL="1369093" indent="0">
              <a:buNone/>
              <a:defRPr sz="1400"/>
            </a:lvl4pPr>
            <a:lvl5pPr marL="1825452" indent="0">
              <a:buNone/>
              <a:defRPr sz="1400"/>
            </a:lvl5pPr>
            <a:lvl6pPr marL="2281815" indent="0">
              <a:buNone/>
              <a:defRPr sz="1400"/>
            </a:lvl6pPr>
            <a:lvl7pPr marL="2738178" indent="0">
              <a:buNone/>
              <a:defRPr sz="1400"/>
            </a:lvl7pPr>
            <a:lvl8pPr marL="3194535" indent="0">
              <a:buNone/>
              <a:defRPr sz="1400"/>
            </a:lvl8pPr>
            <a:lvl9pPr marL="365090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15B5CF-41B8-4637-8403-B5C223329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574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1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7167DFF-9AA9-4F41-AF96-6630762BCA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0205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3" y="1535115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65" indent="0">
              <a:buNone/>
              <a:defRPr sz="2000" b="1"/>
            </a:lvl2pPr>
            <a:lvl3pPr marL="912722" indent="0">
              <a:buNone/>
              <a:defRPr sz="1800" b="1"/>
            </a:lvl3pPr>
            <a:lvl4pPr marL="1369093" indent="0">
              <a:buNone/>
              <a:defRPr sz="1600" b="1"/>
            </a:lvl4pPr>
            <a:lvl5pPr marL="1825452" indent="0">
              <a:buNone/>
              <a:defRPr sz="1600" b="1"/>
            </a:lvl5pPr>
            <a:lvl6pPr marL="2281815" indent="0">
              <a:buNone/>
              <a:defRPr sz="1600" b="1"/>
            </a:lvl6pPr>
            <a:lvl7pPr marL="2738178" indent="0">
              <a:buNone/>
              <a:defRPr sz="1600" b="1"/>
            </a:lvl7pPr>
            <a:lvl8pPr marL="3194535" indent="0">
              <a:buNone/>
              <a:defRPr sz="1600" b="1"/>
            </a:lvl8pPr>
            <a:lvl9pPr marL="3650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3" y="2174877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1" y="1535115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65" indent="0">
              <a:buNone/>
              <a:defRPr sz="2000" b="1"/>
            </a:lvl2pPr>
            <a:lvl3pPr marL="912722" indent="0">
              <a:buNone/>
              <a:defRPr sz="1800" b="1"/>
            </a:lvl3pPr>
            <a:lvl4pPr marL="1369093" indent="0">
              <a:buNone/>
              <a:defRPr sz="1600" b="1"/>
            </a:lvl4pPr>
            <a:lvl5pPr marL="1825452" indent="0">
              <a:buNone/>
              <a:defRPr sz="1600" b="1"/>
            </a:lvl5pPr>
            <a:lvl6pPr marL="2281815" indent="0">
              <a:buNone/>
              <a:defRPr sz="1600" b="1"/>
            </a:lvl6pPr>
            <a:lvl7pPr marL="2738178" indent="0">
              <a:buNone/>
              <a:defRPr sz="1600" b="1"/>
            </a:lvl7pPr>
            <a:lvl8pPr marL="3194535" indent="0">
              <a:buNone/>
              <a:defRPr sz="1600" b="1"/>
            </a:lvl8pPr>
            <a:lvl9pPr marL="3650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1" y="2174877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E7B28AB-89DC-426C-84B0-00AF2F076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9259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846DF4D-4D89-4C32-B706-3A3D8EFE9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8375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58B382A-F8A0-4414-97B1-6AB716D8A9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393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6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7" y="27314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6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365" indent="0">
              <a:buNone/>
              <a:defRPr sz="1200"/>
            </a:lvl2pPr>
            <a:lvl3pPr marL="912722" indent="0">
              <a:buNone/>
              <a:defRPr sz="1000"/>
            </a:lvl3pPr>
            <a:lvl4pPr marL="1369093" indent="0">
              <a:buNone/>
              <a:defRPr sz="900"/>
            </a:lvl4pPr>
            <a:lvl5pPr marL="1825452" indent="0">
              <a:buNone/>
              <a:defRPr sz="900"/>
            </a:lvl5pPr>
            <a:lvl6pPr marL="2281815" indent="0">
              <a:buNone/>
              <a:defRPr sz="900"/>
            </a:lvl6pPr>
            <a:lvl7pPr marL="2738178" indent="0">
              <a:buNone/>
              <a:defRPr sz="900"/>
            </a:lvl7pPr>
            <a:lvl8pPr marL="3194535" indent="0">
              <a:buNone/>
              <a:defRPr sz="900"/>
            </a:lvl8pPr>
            <a:lvl9pPr marL="3650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AD6FFD-D152-4930-BA71-EE3F8D4865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208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365" indent="0">
              <a:buNone/>
              <a:defRPr sz="2800"/>
            </a:lvl2pPr>
            <a:lvl3pPr marL="912722" indent="0">
              <a:buNone/>
              <a:defRPr sz="2400"/>
            </a:lvl3pPr>
            <a:lvl4pPr marL="1369093" indent="0">
              <a:buNone/>
              <a:defRPr sz="2000"/>
            </a:lvl4pPr>
            <a:lvl5pPr marL="1825452" indent="0">
              <a:buNone/>
              <a:defRPr sz="2000"/>
            </a:lvl5pPr>
            <a:lvl6pPr marL="2281815" indent="0">
              <a:buNone/>
              <a:defRPr sz="2000"/>
            </a:lvl6pPr>
            <a:lvl7pPr marL="2738178" indent="0">
              <a:buNone/>
              <a:defRPr sz="2000"/>
            </a:lvl7pPr>
            <a:lvl8pPr marL="3194535" indent="0">
              <a:buNone/>
              <a:defRPr sz="2000"/>
            </a:lvl8pPr>
            <a:lvl9pPr marL="365090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365" indent="0">
              <a:buNone/>
              <a:defRPr sz="1200"/>
            </a:lvl2pPr>
            <a:lvl3pPr marL="912722" indent="0">
              <a:buNone/>
              <a:defRPr sz="1000"/>
            </a:lvl3pPr>
            <a:lvl4pPr marL="1369093" indent="0">
              <a:buNone/>
              <a:defRPr sz="900"/>
            </a:lvl4pPr>
            <a:lvl5pPr marL="1825452" indent="0">
              <a:buNone/>
              <a:defRPr sz="900"/>
            </a:lvl5pPr>
            <a:lvl6pPr marL="2281815" indent="0">
              <a:buNone/>
              <a:defRPr sz="900"/>
            </a:lvl6pPr>
            <a:lvl7pPr marL="2738178" indent="0">
              <a:buNone/>
              <a:defRPr sz="900"/>
            </a:lvl7pPr>
            <a:lvl8pPr marL="3194535" indent="0">
              <a:buNone/>
              <a:defRPr sz="900"/>
            </a:lvl8pPr>
            <a:lvl9pPr marL="3650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69CE312-21C7-4F09-A460-A2AC17F98B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295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46F30B0-F49F-4FB1-8355-7400EDD09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37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6E4C1122-50A5-4828-A333-84135233C5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2315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610" y="609600"/>
            <a:ext cx="213741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609600"/>
            <a:ext cx="624459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F06841A-98D1-4DB1-9D1E-85A81AC9D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4413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592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1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365" indent="0" algn="ctr">
              <a:buNone/>
              <a:defRPr/>
            </a:lvl2pPr>
            <a:lvl3pPr marL="912722" indent="0" algn="ctr">
              <a:buNone/>
              <a:defRPr/>
            </a:lvl3pPr>
            <a:lvl4pPr marL="1369093" indent="0" algn="ctr">
              <a:buNone/>
              <a:defRPr/>
            </a:lvl4pPr>
            <a:lvl5pPr marL="1825452" indent="0" algn="ctr">
              <a:buNone/>
              <a:defRPr/>
            </a:lvl5pPr>
            <a:lvl6pPr marL="2281815" indent="0" algn="ctr">
              <a:buNone/>
              <a:defRPr/>
            </a:lvl6pPr>
            <a:lvl7pPr marL="2738178" indent="0" algn="ctr">
              <a:buNone/>
              <a:defRPr/>
            </a:lvl7pPr>
            <a:lvl8pPr marL="3194535" indent="0" algn="ctr">
              <a:buNone/>
              <a:defRPr/>
            </a:lvl8pPr>
            <a:lvl9pPr marL="36509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EE467D9-213C-49B4-A371-E1947C572B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6262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7E78C11-F571-401D-9488-E99618EB0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5395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7090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51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365" indent="0">
              <a:buNone/>
              <a:defRPr sz="1800"/>
            </a:lvl2pPr>
            <a:lvl3pPr marL="912722" indent="0">
              <a:buNone/>
              <a:defRPr sz="1600"/>
            </a:lvl3pPr>
            <a:lvl4pPr marL="1369093" indent="0">
              <a:buNone/>
              <a:defRPr sz="1400"/>
            </a:lvl4pPr>
            <a:lvl5pPr marL="1825452" indent="0">
              <a:buNone/>
              <a:defRPr sz="1400"/>
            </a:lvl5pPr>
            <a:lvl6pPr marL="2281815" indent="0">
              <a:buNone/>
              <a:defRPr sz="1400"/>
            </a:lvl6pPr>
            <a:lvl7pPr marL="2738178" indent="0">
              <a:buNone/>
              <a:defRPr sz="1400"/>
            </a:lvl7pPr>
            <a:lvl8pPr marL="3194535" indent="0">
              <a:buNone/>
              <a:defRPr sz="1400"/>
            </a:lvl8pPr>
            <a:lvl9pPr marL="365090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344CF0A-D629-40B2-BFFA-22ACF03943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4786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1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4F1C310-9451-46F9-B561-CE9D91B00F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5879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3" y="1535115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65" indent="0">
              <a:buNone/>
              <a:defRPr sz="2000" b="1"/>
            </a:lvl2pPr>
            <a:lvl3pPr marL="912722" indent="0">
              <a:buNone/>
              <a:defRPr sz="1800" b="1"/>
            </a:lvl3pPr>
            <a:lvl4pPr marL="1369093" indent="0">
              <a:buNone/>
              <a:defRPr sz="1600" b="1"/>
            </a:lvl4pPr>
            <a:lvl5pPr marL="1825452" indent="0">
              <a:buNone/>
              <a:defRPr sz="1600" b="1"/>
            </a:lvl5pPr>
            <a:lvl6pPr marL="2281815" indent="0">
              <a:buNone/>
              <a:defRPr sz="1600" b="1"/>
            </a:lvl6pPr>
            <a:lvl7pPr marL="2738178" indent="0">
              <a:buNone/>
              <a:defRPr sz="1600" b="1"/>
            </a:lvl7pPr>
            <a:lvl8pPr marL="3194535" indent="0">
              <a:buNone/>
              <a:defRPr sz="1600" b="1"/>
            </a:lvl8pPr>
            <a:lvl9pPr marL="3650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3" y="2174877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1" y="1535115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65" indent="0">
              <a:buNone/>
              <a:defRPr sz="2000" b="1"/>
            </a:lvl2pPr>
            <a:lvl3pPr marL="912722" indent="0">
              <a:buNone/>
              <a:defRPr sz="1800" b="1"/>
            </a:lvl3pPr>
            <a:lvl4pPr marL="1369093" indent="0">
              <a:buNone/>
              <a:defRPr sz="1600" b="1"/>
            </a:lvl4pPr>
            <a:lvl5pPr marL="1825452" indent="0">
              <a:buNone/>
              <a:defRPr sz="1600" b="1"/>
            </a:lvl5pPr>
            <a:lvl6pPr marL="2281815" indent="0">
              <a:buNone/>
              <a:defRPr sz="1600" b="1"/>
            </a:lvl6pPr>
            <a:lvl7pPr marL="2738178" indent="0">
              <a:buNone/>
              <a:defRPr sz="1600" b="1"/>
            </a:lvl7pPr>
            <a:lvl8pPr marL="3194535" indent="0">
              <a:buNone/>
              <a:defRPr sz="1600" b="1"/>
            </a:lvl8pPr>
            <a:lvl9pPr marL="3650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1" y="2174877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7C27B97-CDD2-4087-B243-A4EBFC02A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0588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883978C-7A44-4709-8C4B-5C7D501B9B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399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64FE96E-6355-42ED-B595-6FC041B515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2002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6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7" y="27314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6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365" indent="0">
              <a:buNone/>
              <a:defRPr sz="1200"/>
            </a:lvl2pPr>
            <a:lvl3pPr marL="912722" indent="0">
              <a:buNone/>
              <a:defRPr sz="1000"/>
            </a:lvl3pPr>
            <a:lvl4pPr marL="1369093" indent="0">
              <a:buNone/>
              <a:defRPr sz="900"/>
            </a:lvl4pPr>
            <a:lvl5pPr marL="1825452" indent="0">
              <a:buNone/>
              <a:defRPr sz="900"/>
            </a:lvl5pPr>
            <a:lvl6pPr marL="2281815" indent="0">
              <a:buNone/>
              <a:defRPr sz="900"/>
            </a:lvl6pPr>
            <a:lvl7pPr marL="2738178" indent="0">
              <a:buNone/>
              <a:defRPr sz="900"/>
            </a:lvl7pPr>
            <a:lvl8pPr marL="3194535" indent="0">
              <a:buNone/>
              <a:defRPr sz="900"/>
            </a:lvl8pPr>
            <a:lvl9pPr marL="3650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7F7F4C-9B36-4BCB-9735-0C742C8CA5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9721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365" indent="0">
              <a:buNone/>
              <a:defRPr sz="2800"/>
            </a:lvl2pPr>
            <a:lvl3pPr marL="912722" indent="0">
              <a:buNone/>
              <a:defRPr sz="2400"/>
            </a:lvl3pPr>
            <a:lvl4pPr marL="1369093" indent="0">
              <a:buNone/>
              <a:defRPr sz="2000"/>
            </a:lvl4pPr>
            <a:lvl5pPr marL="1825452" indent="0">
              <a:buNone/>
              <a:defRPr sz="2000"/>
            </a:lvl5pPr>
            <a:lvl6pPr marL="2281815" indent="0">
              <a:buNone/>
              <a:defRPr sz="2000"/>
            </a:lvl6pPr>
            <a:lvl7pPr marL="2738178" indent="0">
              <a:buNone/>
              <a:defRPr sz="2000"/>
            </a:lvl7pPr>
            <a:lvl8pPr marL="3194535" indent="0">
              <a:buNone/>
              <a:defRPr sz="2000"/>
            </a:lvl8pPr>
            <a:lvl9pPr marL="365090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365" indent="0">
              <a:buNone/>
              <a:defRPr sz="1200"/>
            </a:lvl2pPr>
            <a:lvl3pPr marL="912722" indent="0">
              <a:buNone/>
              <a:defRPr sz="1000"/>
            </a:lvl3pPr>
            <a:lvl4pPr marL="1369093" indent="0">
              <a:buNone/>
              <a:defRPr sz="900"/>
            </a:lvl4pPr>
            <a:lvl5pPr marL="1825452" indent="0">
              <a:buNone/>
              <a:defRPr sz="900"/>
            </a:lvl5pPr>
            <a:lvl6pPr marL="2281815" indent="0">
              <a:buNone/>
              <a:defRPr sz="900"/>
            </a:lvl6pPr>
            <a:lvl7pPr marL="2738178" indent="0">
              <a:buNone/>
              <a:defRPr sz="900"/>
            </a:lvl7pPr>
            <a:lvl8pPr marL="3194535" indent="0">
              <a:buNone/>
              <a:defRPr sz="900"/>
            </a:lvl8pPr>
            <a:lvl9pPr marL="3650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680BF2-45CD-413A-B4B3-D7943B48E7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78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8F4F0203-DE26-4632-B638-F40BBBE54D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9478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92BB2F9-E7E1-4061-90B8-44878EC4C0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4640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610" y="609600"/>
            <a:ext cx="213741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609600"/>
            <a:ext cx="624459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0D01AE-7996-467A-8C3B-2563DC8A96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1829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44" y="2569276"/>
            <a:ext cx="8550275" cy="592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206" y="3886200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411" indent="0" algn="ctr">
              <a:buNone/>
              <a:defRPr/>
            </a:lvl2pPr>
            <a:lvl3pPr marL="912818" indent="0" algn="ctr">
              <a:buNone/>
              <a:defRPr/>
            </a:lvl3pPr>
            <a:lvl4pPr marL="1369232" indent="0" algn="ctr">
              <a:buNone/>
              <a:defRPr/>
            </a:lvl4pPr>
            <a:lvl5pPr marL="1825641" indent="0" algn="ctr">
              <a:buNone/>
              <a:defRPr/>
            </a:lvl5pPr>
            <a:lvl6pPr marL="2282051" indent="0" algn="ctr">
              <a:buNone/>
              <a:defRPr/>
            </a:lvl6pPr>
            <a:lvl7pPr marL="2738464" indent="0" algn="ctr">
              <a:buNone/>
              <a:defRPr/>
            </a:lvl7pPr>
            <a:lvl8pPr marL="3194868" indent="0" algn="ctr">
              <a:buNone/>
              <a:defRPr/>
            </a:lvl8pPr>
            <a:lvl9pPr marL="365128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7675634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530341698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55" y="4406911"/>
            <a:ext cx="8548687" cy="133118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55" y="2906741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411" indent="0">
              <a:buNone/>
              <a:defRPr sz="1800"/>
            </a:lvl2pPr>
            <a:lvl3pPr marL="912818" indent="0">
              <a:buNone/>
              <a:defRPr sz="1600"/>
            </a:lvl3pPr>
            <a:lvl4pPr marL="1369232" indent="0">
              <a:buNone/>
              <a:defRPr sz="1400"/>
            </a:lvl4pPr>
            <a:lvl5pPr marL="1825641" indent="0">
              <a:buNone/>
              <a:defRPr sz="1400"/>
            </a:lvl5pPr>
            <a:lvl6pPr marL="2282051" indent="0">
              <a:buNone/>
              <a:defRPr sz="1400"/>
            </a:lvl6pPr>
            <a:lvl7pPr marL="2738464" indent="0">
              <a:buNone/>
              <a:defRPr sz="1400"/>
            </a:lvl7pPr>
            <a:lvl8pPr marL="3194868" indent="0">
              <a:buNone/>
              <a:defRPr sz="1400"/>
            </a:lvl8pPr>
            <a:lvl9pPr marL="365128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6403584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878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878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412882329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19" y="549977"/>
            <a:ext cx="9051925" cy="5925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5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1" indent="0">
              <a:buNone/>
              <a:defRPr sz="2000" b="1"/>
            </a:lvl2pPr>
            <a:lvl3pPr marL="912818" indent="0">
              <a:buNone/>
              <a:defRPr sz="1800" b="1"/>
            </a:lvl3pPr>
            <a:lvl4pPr marL="1369232" indent="0">
              <a:buNone/>
              <a:defRPr sz="1600" b="1"/>
            </a:lvl4pPr>
            <a:lvl5pPr marL="1825641" indent="0">
              <a:buNone/>
              <a:defRPr sz="1600" b="1"/>
            </a:lvl5pPr>
            <a:lvl6pPr marL="2282051" indent="0">
              <a:buNone/>
              <a:defRPr sz="1600" b="1"/>
            </a:lvl6pPr>
            <a:lvl7pPr marL="2738464" indent="0">
              <a:buNone/>
              <a:defRPr sz="1600" b="1"/>
            </a:lvl7pPr>
            <a:lvl8pPr marL="3194868" indent="0">
              <a:buNone/>
              <a:defRPr sz="1600" b="1"/>
            </a:lvl8pPr>
            <a:lvl9pPr marL="36512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7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5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1" indent="0">
              <a:buNone/>
              <a:defRPr sz="2000" b="1"/>
            </a:lvl2pPr>
            <a:lvl3pPr marL="912818" indent="0">
              <a:buNone/>
              <a:defRPr sz="1800" b="1"/>
            </a:lvl3pPr>
            <a:lvl4pPr marL="1369232" indent="0">
              <a:buNone/>
              <a:defRPr sz="1600" b="1"/>
            </a:lvl4pPr>
            <a:lvl5pPr marL="1825641" indent="0">
              <a:buNone/>
              <a:defRPr sz="1600" b="1"/>
            </a:lvl5pPr>
            <a:lvl6pPr marL="2282051" indent="0">
              <a:buNone/>
              <a:defRPr sz="1600" b="1"/>
            </a:lvl6pPr>
            <a:lvl7pPr marL="2738464" indent="0">
              <a:buNone/>
              <a:defRPr sz="1600" b="1"/>
            </a:lvl7pPr>
            <a:lvl8pPr marL="3194868" indent="0">
              <a:buNone/>
              <a:defRPr sz="1600" b="1"/>
            </a:lvl8pPr>
            <a:lvl9pPr marL="36512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7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76771773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24454975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245153774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5" y="719561"/>
            <a:ext cx="3308350" cy="71563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47" y="27314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5" y="1435113"/>
            <a:ext cx="33083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411" indent="0">
              <a:buNone/>
              <a:defRPr sz="1200"/>
            </a:lvl2pPr>
            <a:lvl3pPr marL="912818" indent="0">
              <a:buNone/>
              <a:defRPr sz="1000"/>
            </a:lvl3pPr>
            <a:lvl4pPr marL="1369232" indent="0">
              <a:buNone/>
              <a:defRPr sz="900"/>
            </a:lvl4pPr>
            <a:lvl5pPr marL="1825641" indent="0">
              <a:buNone/>
              <a:defRPr sz="900"/>
            </a:lvl5pPr>
            <a:lvl6pPr marL="2282051" indent="0">
              <a:buNone/>
              <a:defRPr sz="900"/>
            </a:lvl6pPr>
            <a:lvl7pPr marL="2738464" indent="0">
              <a:buNone/>
              <a:defRPr sz="900"/>
            </a:lvl7pPr>
            <a:lvl8pPr marL="3194868" indent="0">
              <a:buNone/>
              <a:defRPr sz="900"/>
            </a:lvl8pPr>
            <a:lvl9pPr marL="36512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37554873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8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7" y="27314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8" y="143511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411" indent="0">
              <a:buNone/>
              <a:defRPr sz="1200"/>
            </a:lvl2pPr>
            <a:lvl3pPr marL="912818" indent="0">
              <a:buNone/>
              <a:defRPr sz="1000"/>
            </a:lvl3pPr>
            <a:lvl4pPr marL="1369232" indent="0">
              <a:buNone/>
              <a:defRPr sz="900"/>
            </a:lvl4pPr>
            <a:lvl5pPr marL="1825641" indent="0">
              <a:buNone/>
              <a:defRPr sz="900"/>
            </a:lvl5pPr>
            <a:lvl6pPr marL="2282051" indent="0">
              <a:buNone/>
              <a:defRPr sz="900"/>
            </a:lvl6pPr>
            <a:lvl7pPr marL="2738464" indent="0">
              <a:buNone/>
              <a:defRPr sz="900"/>
            </a:lvl7pPr>
            <a:lvl8pPr marL="3194868" indent="0">
              <a:buNone/>
              <a:defRPr sz="900"/>
            </a:lvl8pPr>
            <a:lvl9pPr marL="36512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F1BC9976-3868-4B9D-A569-531BA2EFD6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8284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756" y="4959585"/>
            <a:ext cx="6035675" cy="4078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756" y="612775"/>
            <a:ext cx="60356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411" indent="0">
              <a:buNone/>
              <a:defRPr sz="2800"/>
            </a:lvl2pPr>
            <a:lvl3pPr marL="912818" indent="0">
              <a:buNone/>
              <a:defRPr sz="2400"/>
            </a:lvl3pPr>
            <a:lvl4pPr marL="1369232" indent="0">
              <a:buNone/>
              <a:defRPr sz="2000"/>
            </a:lvl4pPr>
            <a:lvl5pPr marL="1825641" indent="0">
              <a:buNone/>
              <a:defRPr sz="2000"/>
            </a:lvl5pPr>
            <a:lvl6pPr marL="2282051" indent="0">
              <a:buNone/>
              <a:defRPr sz="2000"/>
            </a:lvl6pPr>
            <a:lvl7pPr marL="2738464" indent="0">
              <a:buNone/>
              <a:defRPr sz="2000"/>
            </a:lvl7pPr>
            <a:lvl8pPr marL="3194868" indent="0">
              <a:buNone/>
              <a:defRPr sz="2000"/>
            </a:lvl8pPr>
            <a:lvl9pPr marL="3651284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756" y="5367338"/>
            <a:ext cx="60356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411" indent="0">
              <a:buNone/>
              <a:defRPr sz="1200"/>
            </a:lvl2pPr>
            <a:lvl3pPr marL="912818" indent="0">
              <a:buNone/>
              <a:defRPr sz="1000"/>
            </a:lvl3pPr>
            <a:lvl4pPr marL="1369232" indent="0">
              <a:buNone/>
              <a:defRPr sz="900"/>
            </a:lvl4pPr>
            <a:lvl5pPr marL="1825641" indent="0">
              <a:buNone/>
              <a:defRPr sz="900"/>
            </a:lvl5pPr>
            <a:lvl6pPr marL="2282051" indent="0">
              <a:buNone/>
              <a:defRPr sz="900"/>
            </a:lvl6pPr>
            <a:lvl7pPr marL="2738464" indent="0">
              <a:buNone/>
              <a:defRPr sz="900"/>
            </a:lvl7pPr>
            <a:lvl8pPr marL="3194868" indent="0">
              <a:buNone/>
              <a:defRPr sz="900"/>
            </a:lvl8pPr>
            <a:lvl9pPr marL="36512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28136705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26402574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54885" y="125509"/>
            <a:ext cx="692580" cy="6148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" y="125509"/>
            <a:ext cx="7391401" cy="6148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</p:spTree>
    <p:extLst>
      <p:ext uri="{BB962C8B-B14F-4D97-AF65-F5344CB8AC3E}">
        <p14:creationId xmlns:p14="http://schemas.microsoft.com/office/powerpoint/2010/main" val="122837159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555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1"/>
            <a:ext cx="704088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31" indent="0" algn="ctr">
              <a:buNone/>
              <a:defRPr/>
            </a:lvl2pPr>
            <a:lvl3pPr marL="914059" indent="0" algn="ctr">
              <a:buNone/>
              <a:defRPr/>
            </a:lvl3pPr>
            <a:lvl4pPr marL="1371088" indent="0" algn="ctr">
              <a:buNone/>
              <a:defRPr/>
            </a:lvl4pPr>
            <a:lvl5pPr marL="1828119" indent="0" algn="ctr">
              <a:buNone/>
              <a:defRPr/>
            </a:lvl5pPr>
            <a:lvl6pPr marL="2285147" indent="0" algn="ctr">
              <a:buNone/>
              <a:defRPr/>
            </a:lvl6pPr>
            <a:lvl7pPr marL="2742177" indent="0" algn="ctr">
              <a:buNone/>
              <a:defRPr/>
            </a:lvl7pPr>
            <a:lvl8pPr marL="3199206" indent="0" algn="ctr">
              <a:buNone/>
              <a:defRPr/>
            </a:lvl8pPr>
            <a:lvl9pPr marL="36562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DCE4E-A1A6-4A93-B34B-02367CA3221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060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7AC5F-4B6D-491D-AD66-F0E492CDE56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830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7037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32"/>
            <a:ext cx="85496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31" indent="0">
              <a:buNone/>
              <a:defRPr sz="1800"/>
            </a:lvl2pPr>
            <a:lvl3pPr marL="914059" indent="0">
              <a:buNone/>
              <a:defRPr sz="1600"/>
            </a:lvl3pPr>
            <a:lvl4pPr marL="1371088" indent="0">
              <a:buNone/>
              <a:defRPr sz="1400"/>
            </a:lvl4pPr>
            <a:lvl5pPr marL="1828119" indent="0">
              <a:buNone/>
              <a:defRPr sz="1400"/>
            </a:lvl5pPr>
            <a:lvl6pPr marL="2285147" indent="0">
              <a:buNone/>
              <a:defRPr sz="1400"/>
            </a:lvl6pPr>
            <a:lvl7pPr marL="2742177" indent="0">
              <a:buNone/>
              <a:defRPr sz="1400"/>
            </a:lvl7pPr>
            <a:lvl8pPr marL="3199206" indent="0">
              <a:buNone/>
              <a:defRPr sz="1400"/>
            </a:lvl8pPr>
            <a:lvl9pPr marL="36562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BBCE5-A8EA-4DCC-9BA0-2B2F686A19D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845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1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43A2C-0097-465C-A6BA-01B350983B4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551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2" y="1535114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1" indent="0">
              <a:buNone/>
              <a:defRPr sz="2000" b="1"/>
            </a:lvl2pPr>
            <a:lvl3pPr marL="914059" indent="0">
              <a:buNone/>
              <a:defRPr sz="1800" b="1"/>
            </a:lvl3pPr>
            <a:lvl4pPr marL="1371088" indent="0">
              <a:buNone/>
              <a:defRPr sz="1600" b="1"/>
            </a:lvl4pPr>
            <a:lvl5pPr marL="1828119" indent="0">
              <a:buNone/>
              <a:defRPr sz="1600" b="1"/>
            </a:lvl5pPr>
            <a:lvl6pPr marL="2285147" indent="0">
              <a:buNone/>
              <a:defRPr sz="1600" b="1"/>
            </a:lvl6pPr>
            <a:lvl7pPr marL="2742177" indent="0">
              <a:buNone/>
              <a:defRPr sz="1600" b="1"/>
            </a:lvl7pPr>
            <a:lvl8pPr marL="3199206" indent="0">
              <a:buNone/>
              <a:defRPr sz="1600" b="1"/>
            </a:lvl8pPr>
            <a:lvl9pPr marL="36562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2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601" y="1535114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1" indent="0">
              <a:buNone/>
              <a:defRPr sz="2000" b="1"/>
            </a:lvl2pPr>
            <a:lvl3pPr marL="914059" indent="0">
              <a:buNone/>
              <a:defRPr sz="1800" b="1"/>
            </a:lvl3pPr>
            <a:lvl4pPr marL="1371088" indent="0">
              <a:buNone/>
              <a:defRPr sz="1600" b="1"/>
            </a:lvl4pPr>
            <a:lvl5pPr marL="1828119" indent="0">
              <a:buNone/>
              <a:defRPr sz="1600" b="1"/>
            </a:lvl5pPr>
            <a:lvl6pPr marL="2285147" indent="0">
              <a:buNone/>
              <a:defRPr sz="1600" b="1"/>
            </a:lvl6pPr>
            <a:lvl7pPr marL="2742177" indent="0">
              <a:buNone/>
              <a:defRPr sz="1600" b="1"/>
            </a:lvl7pPr>
            <a:lvl8pPr marL="3199206" indent="0">
              <a:buNone/>
              <a:defRPr sz="1600" b="1"/>
            </a:lvl8pPr>
            <a:lvl9pPr marL="36562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601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E8C5C-0B8C-4B94-86D2-36B38F1CE11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181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CF76F-806E-43C8-9BBB-EB9605193C1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431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EA38D-FCBE-4FD4-B288-AB84CEB391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4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411" indent="0">
              <a:buNone/>
              <a:defRPr sz="2800"/>
            </a:lvl2pPr>
            <a:lvl3pPr marL="912818" indent="0">
              <a:buNone/>
              <a:defRPr sz="2400"/>
            </a:lvl3pPr>
            <a:lvl4pPr marL="1369232" indent="0">
              <a:buNone/>
              <a:defRPr sz="2000"/>
            </a:lvl4pPr>
            <a:lvl5pPr marL="1825641" indent="0">
              <a:buNone/>
              <a:defRPr sz="2000"/>
            </a:lvl5pPr>
            <a:lvl6pPr marL="2282051" indent="0">
              <a:buNone/>
              <a:defRPr sz="2000"/>
            </a:lvl6pPr>
            <a:lvl7pPr marL="2738464" indent="0">
              <a:buNone/>
              <a:defRPr sz="2000"/>
            </a:lvl7pPr>
            <a:lvl8pPr marL="3194868" indent="0">
              <a:buNone/>
              <a:defRPr sz="2000"/>
            </a:lvl8pPr>
            <a:lvl9pPr marL="3651284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411" indent="0">
              <a:buNone/>
              <a:defRPr sz="1200"/>
            </a:lvl2pPr>
            <a:lvl3pPr marL="912818" indent="0">
              <a:buNone/>
              <a:defRPr sz="1000"/>
            </a:lvl3pPr>
            <a:lvl4pPr marL="1369232" indent="0">
              <a:buNone/>
              <a:defRPr sz="900"/>
            </a:lvl4pPr>
            <a:lvl5pPr marL="1825641" indent="0">
              <a:buNone/>
              <a:defRPr sz="900"/>
            </a:lvl5pPr>
            <a:lvl6pPr marL="2282051" indent="0">
              <a:buNone/>
              <a:defRPr sz="900"/>
            </a:lvl6pPr>
            <a:lvl7pPr marL="2738464" indent="0">
              <a:buNone/>
              <a:defRPr sz="900"/>
            </a:lvl7pPr>
            <a:lvl8pPr marL="3194868" indent="0">
              <a:buNone/>
              <a:defRPr sz="900"/>
            </a:lvl8pPr>
            <a:lvl9pPr marL="36512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 i="1"/>
            </a:lvl1pPr>
          </a:lstStyle>
          <a:p>
            <a:pPr>
              <a:defRPr/>
            </a:pPr>
            <a:fld id="{8C15D393-F117-4C41-ABE2-FF2698A3CD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6358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6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7" y="273136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6" y="1435103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200"/>
            </a:lvl2pPr>
            <a:lvl3pPr marL="914059" indent="0">
              <a:buNone/>
              <a:defRPr sz="1000"/>
            </a:lvl3pPr>
            <a:lvl4pPr marL="1371088" indent="0">
              <a:buNone/>
              <a:defRPr sz="900"/>
            </a:lvl4pPr>
            <a:lvl5pPr marL="1828119" indent="0">
              <a:buNone/>
              <a:defRPr sz="900"/>
            </a:lvl5pPr>
            <a:lvl6pPr marL="2285147" indent="0">
              <a:buNone/>
              <a:defRPr sz="900"/>
            </a:lvl6pPr>
            <a:lvl7pPr marL="2742177" indent="0">
              <a:buNone/>
              <a:defRPr sz="900"/>
            </a:lvl7pPr>
            <a:lvl8pPr marL="3199206" indent="0">
              <a:buNone/>
              <a:defRPr sz="900"/>
            </a:lvl8pPr>
            <a:lvl9pPr marL="36562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77DCC-F7A0-4318-B84D-BE0A8DC4A4D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247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31" indent="0">
              <a:buNone/>
              <a:defRPr sz="2800"/>
            </a:lvl2pPr>
            <a:lvl3pPr marL="914059" indent="0">
              <a:buNone/>
              <a:defRPr sz="2400"/>
            </a:lvl3pPr>
            <a:lvl4pPr marL="1371088" indent="0">
              <a:buNone/>
              <a:defRPr sz="2000"/>
            </a:lvl4pPr>
            <a:lvl5pPr marL="1828119" indent="0">
              <a:buNone/>
              <a:defRPr sz="2000"/>
            </a:lvl5pPr>
            <a:lvl6pPr marL="2285147" indent="0">
              <a:buNone/>
              <a:defRPr sz="2000"/>
            </a:lvl6pPr>
            <a:lvl7pPr marL="2742177" indent="0">
              <a:buNone/>
              <a:defRPr sz="2000"/>
            </a:lvl7pPr>
            <a:lvl8pPr marL="3199206" indent="0">
              <a:buNone/>
              <a:defRPr sz="2000"/>
            </a:lvl8pPr>
            <a:lvl9pPr marL="3656233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200"/>
            </a:lvl2pPr>
            <a:lvl3pPr marL="914059" indent="0">
              <a:buNone/>
              <a:defRPr sz="1000"/>
            </a:lvl3pPr>
            <a:lvl4pPr marL="1371088" indent="0">
              <a:buNone/>
              <a:defRPr sz="900"/>
            </a:lvl4pPr>
            <a:lvl5pPr marL="1828119" indent="0">
              <a:buNone/>
              <a:defRPr sz="900"/>
            </a:lvl5pPr>
            <a:lvl6pPr marL="2285147" indent="0">
              <a:buNone/>
              <a:defRPr sz="900"/>
            </a:lvl6pPr>
            <a:lvl7pPr marL="2742177" indent="0">
              <a:buNone/>
              <a:defRPr sz="900"/>
            </a:lvl7pPr>
            <a:lvl8pPr marL="3199206" indent="0">
              <a:buNone/>
              <a:defRPr sz="900"/>
            </a:lvl8pPr>
            <a:lvl9pPr marL="36562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FDADA-D79E-43C1-9504-07F31F75B73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623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6473E-443A-408D-9617-A37D6ECEE43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42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610" y="609600"/>
            <a:ext cx="213741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609600"/>
            <a:ext cx="624459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D9C3-2112-4ECF-BD57-94B0DEEB5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96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31" y="2569726"/>
            <a:ext cx="8550275" cy="5920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393" y="3886203"/>
            <a:ext cx="704215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329" indent="0" algn="ctr">
              <a:buNone/>
              <a:defRPr/>
            </a:lvl2pPr>
            <a:lvl3pPr marL="908649" indent="0" algn="ctr">
              <a:buNone/>
              <a:defRPr/>
            </a:lvl3pPr>
            <a:lvl4pPr marL="1362977" indent="0" algn="ctr">
              <a:buNone/>
              <a:defRPr/>
            </a:lvl4pPr>
            <a:lvl5pPr marL="1817292" indent="0" algn="ctr">
              <a:buNone/>
              <a:defRPr/>
            </a:lvl5pPr>
            <a:lvl6pPr marL="2271618" indent="0" algn="ctr">
              <a:buNone/>
              <a:defRPr/>
            </a:lvl6pPr>
            <a:lvl7pPr marL="2725936" indent="0" algn="ctr">
              <a:buNone/>
              <a:defRPr/>
            </a:lvl7pPr>
            <a:lvl8pPr marL="3180259" indent="0" algn="ctr">
              <a:buNone/>
              <a:defRPr/>
            </a:lvl8pPr>
            <a:lvl9pPr marL="363458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1406"/>
      </p:ext>
    </p:extLst>
  </p:cSld>
  <p:clrMapOvr>
    <a:masterClrMapping/>
  </p:clrMapOvr>
  <p:transition spd="med" advClick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3065"/>
      </p:ext>
    </p:extLst>
  </p:cSld>
  <p:clrMapOvr>
    <a:masterClrMapping/>
  </p:clrMapOvr>
  <p:transition spd="med" advClick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65" y="4407303"/>
            <a:ext cx="8548687" cy="133072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65" y="2906732"/>
            <a:ext cx="8548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4329" indent="0">
              <a:buNone/>
              <a:defRPr sz="1800"/>
            </a:lvl2pPr>
            <a:lvl3pPr marL="908649" indent="0">
              <a:buNone/>
              <a:defRPr sz="1600"/>
            </a:lvl3pPr>
            <a:lvl4pPr marL="1362977" indent="0">
              <a:buNone/>
              <a:defRPr sz="1400"/>
            </a:lvl4pPr>
            <a:lvl5pPr marL="1817292" indent="0">
              <a:buNone/>
              <a:defRPr sz="1400"/>
            </a:lvl5pPr>
            <a:lvl6pPr marL="2271618" indent="0">
              <a:buNone/>
              <a:defRPr sz="1400"/>
            </a:lvl6pPr>
            <a:lvl7pPr marL="2725936" indent="0">
              <a:buNone/>
              <a:defRPr sz="1400"/>
            </a:lvl7pPr>
            <a:lvl8pPr marL="3180259" indent="0">
              <a:buNone/>
              <a:defRPr sz="1400"/>
            </a:lvl8pPr>
            <a:lvl9pPr marL="363458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7937"/>
      </p:ext>
    </p:extLst>
  </p:cSld>
  <p:clrMapOvr>
    <a:masterClrMapping/>
  </p:clrMapOvr>
  <p:transition spd="med" advClick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6" y="1031907"/>
            <a:ext cx="4953000" cy="524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208"/>
      </p:ext>
    </p:extLst>
  </p:cSld>
  <p:clrMapOvr>
    <a:masterClrMapping/>
  </p:clrMapOvr>
  <p:transition spd="med" advClick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06" y="550427"/>
            <a:ext cx="9051925" cy="5920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535114"/>
            <a:ext cx="44434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329" indent="0">
              <a:buNone/>
              <a:defRPr sz="2000" b="1"/>
            </a:lvl2pPr>
            <a:lvl3pPr marL="908649" indent="0">
              <a:buNone/>
              <a:defRPr sz="1800" b="1"/>
            </a:lvl3pPr>
            <a:lvl4pPr marL="1362977" indent="0">
              <a:buNone/>
              <a:defRPr sz="1600" b="1"/>
            </a:lvl4pPr>
            <a:lvl5pPr marL="1817292" indent="0">
              <a:buNone/>
              <a:defRPr sz="1600" b="1"/>
            </a:lvl5pPr>
            <a:lvl6pPr marL="2271618" indent="0">
              <a:buNone/>
              <a:defRPr sz="1600" b="1"/>
            </a:lvl6pPr>
            <a:lvl7pPr marL="2725936" indent="0">
              <a:buNone/>
              <a:defRPr sz="1600" b="1"/>
            </a:lvl7pPr>
            <a:lvl8pPr marL="3180259" indent="0">
              <a:buNone/>
              <a:defRPr sz="1600" b="1"/>
            </a:lvl8pPr>
            <a:lvl9pPr marL="363458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174875"/>
            <a:ext cx="44434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7" y="1535114"/>
            <a:ext cx="4445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329" indent="0">
              <a:buNone/>
              <a:defRPr sz="2000" b="1"/>
            </a:lvl2pPr>
            <a:lvl3pPr marL="908649" indent="0">
              <a:buNone/>
              <a:defRPr sz="1800" b="1"/>
            </a:lvl3pPr>
            <a:lvl4pPr marL="1362977" indent="0">
              <a:buNone/>
              <a:defRPr sz="1600" b="1"/>
            </a:lvl4pPr>
            <a:lvl5pPr marL="1817292" indent="0">
              <a:buNone/>
              <a:defRPr sz="1600" b="1"/>
            </a:lvl5pPr>
            <a:lvl6pPr marL="2271618" indent="0">
              <a:buNone/>
              <a:defRPr sz="1600" b="1"/>
            </a:lvl6pPr>
            <a:lvl7pPr marL="2725936" indent="0">
              <a:buNone/>
              <a:defRPr sz="1600" b="1"/>
            </a:lvl7pPr>
            <a:lvl8pPr marL="3180259" indent="0">
              <a:buNone/>
              <a:defRPr sz="1600" b="1"/>
            </a:lvl8pPr>
            <a:lvl9pPr marL="363458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7" y="2174875"/>
            <a:ext cx="4445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84466"/>
      </p:ext>
    </p:extLst>
  </p:cSld>
  <p:clrMapOvr>
    <a:masterClrMapping/>
  </p:clrMapOvr>
  <p:transition spd="med" advClick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03588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32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3.xml"/><Relationship Id="rId9" Type="http://schemas.openxmlformats.org/officeDocument/2006/relationships/slideLayout" Target="../slideLayouts/slideLayout368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3.xml"/><Relationship Id="rId7" Type="http://schemas.openxmlformats.org/officeDocument/2006/relationships/slideLayout" Target="../slideLayouts/slideLayout377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5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8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83.xml"/><Relationship Id="rId1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7.xml"/><Relationship Id="rId11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86.xml"/><Relationship Id="rId10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85.xml"/><Relationship Id="rId9" Type="http://schemas.openxmlformats.org/officeDocument/2006/relationships/slideLayout" Target="../slideLayouts/slideLayout390.xml"/><Relationship Id="rId14" Type="http://schemas.openxmlformats.org/officeDocument/2006/relationships/image" Target="../media/image5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319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82" tIns="45642" rIns="91282" bIns="4564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319" y="160021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82" tIns="45642" rIns="91282" bIns="456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3270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82" tIns="45642" rIns="91282" bIns="4564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7013" y="6245225"/>
            <a:ext cx="3184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82" tIns="45642" rIns="91282" bIns="4564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i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892" y="6245225"/>
            <a:ext cx="234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82" tIns="45642" rIns="91282" bIns="4564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7E173C1-62F1-40DA-BCC5-313DCADEB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5920" r:id="rId1"/>
    <p:sldLayoutId id="2147515921" r:id="rId2"/>
    <p:sldLayoutId id="2147515922" r:id="rId3"/>
    <p:sldLayoutId id="2147515923" r:id="rId4"/>
    <p:sldLayoutId id="2147515924" r:id="rId5"/>
    <p:sldLayoutId id="2147515925" r:id="rId6"/>
    <p:sldLayoutId id="2147515926" r:id="rId7"/>
    <p:sldLayoutId id="2147515927" r:id="rId8"/>
    <p:sldLayoutId id="2147515928" r:id="rId9"/>
    <p:sldLayoutId id="2147515929" r:id="rId10"/>
    <p:sldLayoutId id="21475159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641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281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6923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564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307" indent="-342307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68" indent="-28525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026" indent="-22820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7436" indent="-22820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3849" indent="-22820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0253" indent="-22820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6668" indent="-22820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3078" indent="-22820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79489" indent="-22820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1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8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32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4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05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464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868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284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1" y="122321"/>
            <a:ext cx="8550275" cy="5921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88" tIns="49394" rIns="98788" bIns="49394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87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88" tIns="49394" rIns="98788" bIns="493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532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88" tIns="49394" rIns="98788" bIns="49394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95" tIns="45497" rIns="90995" bIns="45497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95" tIns="45497" rIns="90995" bIns="45497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1" y="6677197"/>
            <a:ext cx="4764088" cy="182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88" tIns="49394" rIns="98788" bIns="49394">
            <a:spAutoFit/>
          </a:bodyPr>
          <a:lstStyle/>
          <a:p>
            <a:pPr defTabSz="987320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9464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6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53" y="6410326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7320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324970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386" r:id="rId1"/>
    <p:sldLayoutId id="2147516387" r:id="rId2"/>
    <p:sldLayoutId id="2147516388" r:id="rId3"/>
    <p:sldLayoutId id="2147516389" r:id="rId4"/>
    <p:sldLayoutId id="2147516390" r:id="rId5"/>
    <p:sldLayoutId id="2147516391" r:id="rId6"/>
    <p:sldLayoutId id="2147516392" r:id="rId7"/>
    <p:sldLayoutId id="2147516393" r:id="rId8"/>
    <p:sldLayoutId id="2147516394" r:id="rId9"/>
    <p:sldLayoutId id="2147516395" r:id="rId10"/>
    <p:sldLayoutId id="2147516396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73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73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73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73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73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958" algn="ctr" defTabSz="98732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918" algn="ctr" defTabSz="98732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873" algn="ctr" defTabSz="98732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9830" algn="ctr" defTabSz="987320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229" indent="-371229" algn="l" defTabSz="98732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492" indent="-308053" algn="l" defTabSz="98732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5336" indent="-248015" algn="l" defTabSz="98732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8201" indent="-246435" algn="l" defTabSz="98732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2652" indent="-246435" algn="l" defTabSz="98732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7609" indent="-246435" algn="l" defTabSz="98732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2565" indent="-246435" algn="l" defTabSz="98732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7525" indent="-246435" algn="l" defTabSz="98732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2474" indent="-246435" algn="l" defTabSz="98732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958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18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73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830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789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742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693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655" algn="l" defTabSz="909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21" y="122114"/>
            <a:ext cx="8550275" cy="5925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35" tIns="49567" rIns="99135" bIns="49567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35" tIns="49567" rIns="99135" bIns="49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53" y="6480276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135" tIns="49567" rIns="99135" bIns="49567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14" tIns="45654" rIns="91314" bIns="45654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14" tIns="45654" rIns="91314" bIns="45654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" y="6677064"/>
            <a:ext cx="4764088" cy="18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135" tIns="49567" rIns="99135" bIns="49567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7176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3084520" y="6410326"/>
            <a:ext cx="423703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89013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287079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11" r:id="rId1"/>
    <p:sldLayoutId id="2147516412" r:id="rId2"/>
    <p:sldLayoutId id="2147516413" r:id="rId3"/>
    <p:sldLayoutId id="2147516414" r:id="rId4"/>
    <p:sldLayoutId id="2147516415" r:id="rId5"/>
    <p:sldLayoutId id="2147516416" r:id="rId6"/>
    <p:sldLayoutId id="2147516417" r:id="rId7"/>
    <p:sldLayoutId id="2147516418" r:id="rId8"/>
    <p:sldLayoutId id="2147516419" r:id="rId9"/>
    <p:sldLayoutId id="2147516420" r:id="rId10"/>
    <p:sldLayoutId id="214751642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887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87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87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87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874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559" algn="ctr" defTabSz="99079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3116" algn="ctr" defTabSz="99079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9677" algn="ctr" defTabSz="99079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6235" algn="ctr" defTabSz="99079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787" indent="-369787" algn="l" defTabSz="988747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3058" indent="-306304" algn="l" defTabSz="98874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7916" indent="-245999" algn="l" defTabSz="98874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3083" indent="-244410" algn="l" defTabSz="98874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9836" indent="-244410" algn="l" defTabSz="98874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7036" indent="-247305" algn="l" defTabSz="99079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3595" indent="-247305" algn="l" defTabSz="99079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600153" indent="-247305" algn="l" defTabSz="99079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6708" indent="-247305" algn="l" defTabSz="99079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59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16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77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35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792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48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09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69" algn="l" defTabSz="913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503494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68" tIns="45433" rIns="90868" bIns="454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494" y="160021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68" tIns="45433" rIns="90868" bIns="454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88" y="6356784"/>
            <a:ext cx="2346325" cy="365125"/>
          </a:xfrm>
          <a:prstGeom prst="rect">
            <a:avLst/>
          </a:prstGeom>
        </p:spPr>
        <p:txBody>
          <a:bodyPr vert="horz" wrap="square" lIns="90868" tIns="45433" rIns="90868" bIns="45433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A463BC8-7EDE-4892-91DC-79A79A2C0D10}" type="datetimeFigureOut">
              <a:rPr lang="en-US" smtClean="0"/>
              <a:pPr/>
              <a:t>4/8/2015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7146" y="6356784"/>
            <a:ext cx="3184525" cy="365125"/>
          </a:xfrm>
          <a:prstGeom prst="rect">
            <a:avLst/>
          </a:prstGeom>
        </p:spPr>
        <p:txBody>
          <a:bodyPr vert="horz" lIns="90868" tIns="45433" rIns="90868" bIns="45433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950" y="6356784"/>
            <a:ext cx="2346325" cy="365125"/>
          </a:xfrm>
          <a:prstGeom prst="rect">
            <a:avLst/>
          </a:prstGeom>
        </p:spPr>
        <p:txBody>
          <a:bodyPr vert="horz" wrap="square" lIns="90868" tIns="45433" rIns="90868" bIns="45433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028117B-86BB-4857-9E08-162351363E56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4902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23" r:id="rId1"/>
    <p:sldLayoutId id="2147516424" r:id="rId2"/>
    <p:sldLayoutId id="2147516425" r:id="rId3"/>
    <p:sldLayoutId id="2147516426" r:id="rId4"/>
    <p:sldLayoutId id="2147516427" r:id="rId5"/>
    <p:sldLayoutId id="2147516428" r:id="rId6"/>
    <p:sldLayoutId id="2147516429" r:id="rId7"/>
    <p:sldLayoutId id="2147516430" r:id="rId8"/>
    <p:sldLayoutId id="2147516431" r:id="rId9"/>
    <p:sldLayoutId id="2147516432" r:id="rId10"/>
    <p:sldLayoutId id="2147516433" r:id="rId11"/>
  </p:sldLayoutIdLst>
  <p:transition spd="med" advClick="0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432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0864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29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1729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39380" indent="-33938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7148" indent="-28254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937" indent="-2257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539" indent="-2257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4141" indent="-2257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8771" indent="-227170" algn="l" defTabSz="908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3097" indent="-227170" algn="l" defTabSz="908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7420" indent="-227170" algn="l" defTabSz="908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1739" indent="-227170" algn="l" defTabSz="908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32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4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977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292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618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936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25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583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1113" y="-7935"/>
            <a:ext cx="10080626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23" tIns="45460" rIns="90923" bIns="454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819651" y="-7936"/>
            <a:ext cx="523875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23" tIns="45460" rIns="90923" bIns="454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i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5364" name="Title Placeholder 8"/>
          <p:cNvSpPr>
            <a:spLocks noGrp="1"/>
          </p:cNvSpPr>
          <p:nvPr>
            <p:ph type="title"/>
          </p:nvPr>
        </p:nvSpPr>
        <p:spPr bwMode="auto">
          <a:xfrm>
            <a:off x="503494" y="704850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46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5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503494" y="1935216"/>
            <a:ext cx="905192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23" tIns="45460" rIns="90923" bIns="454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503488" y="6356784"/>
            <a:ext cx="2346325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2D42D43C-2AC9-4520-B948-A8427C43093A}" type="datetimeFigureOut">
              <a:rPr lang="en-US" smtClean="0"/>
              <a:pPr/>
              <a:t>4/8/2015</a:t>
            </a:fld>
            <a:endParaRPr lang="en-US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933754" y="6356784"/>
            <a:ext cx="3687763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endParaRPr lang="en-US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716963" y="6356784"/>
            <a:ext cx="8382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fld id="{D7CBB582-E7C3-45B4-8CDF-56E793E4D009}" type="slidenum">
              <a:rPr lang="en-US" smtClean="0"/>
              <a:pPr/>
              <a:t>‹#›</a:t>
            </a:fld>
            <a:endParaRPr lang="en-US" smtClean="0"/>
          </a:p>
        </p:txBody>
      </p:sp>
      <p:grpSp>
        <p:nvGrpSpPr>
          <p:cNvPr id="15369" name="Group 1"/>
          <p:cNvGrpSpPr>
            <a:grpSpLocks/>
          </p:cNvGrpSpPr>
          <p:nvPr/>
        </p:nvGrpSpPr>
        <p:grpSpPr bwMode="auto">
          <a:xfrm>
            <a:off x="-20638" y="203205"/>
            <a:ext cx="10098088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b="0" i="0" smtClean="0">
                <a:solidFill>
                  <a:srgbClr val="000000"/>
                </a:solidFill>
                <a:latin typeface="Constantia" pitchFamily="18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b="0" i="0" smtClean="0">
                <a:solidFill>
                  <a:srgbClr val="000000"/>
                </a:solidFill>
                <a:latin typeface="Constant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35" r:id="rId1"/>
    <p:sldLayoutId id="2147516436" r:id="rId2"/>
    <p:sldLayoutId id="2147516437" r:id="rId3"/>
    <p:sldLayoutId id="2147516438" r:id="rId4"/>
    <p:sldLayoutId id="2147516439" r:id="rId5"/>
    <p:sldLayoutId id="2147516440" r:id="rId6"/>
    <p:sldLayoutId id="2147516441" r:id="rId7"/>
    <p:sldLayoutId id="2147516442" r:id="rId8"/>
    <p:sldLayoutId id="2147516443" r:id="rId9"/>
    <p:sldLayoutId id="2147516444" r:id="rId10"/>
    <p:sldLayoutId id="2147516445" r:id="rId11"/>
    <p:sldLayoutId id="2147516446" r:id="rId12"/>
  </p:sldLayoutIdLst>
  <p:transition spd="med"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461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09213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63819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1842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501" indent="-271501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6129" indent="-24466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09213" indent="-2446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0708" indent="-208362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787" indent="-208362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27492" indent="-209117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9341" indent="-1818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2100" indent="-181844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54863" indent="-1818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46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092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38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184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30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276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22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368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 bwMode="auto">
          <a:xfrm>
            <a:off x="503494" y="274638"/>
            <a:ext cx="905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23" tIns="45460" rIns="90923" bIns="454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494" y="1600216"/>
            <a:ext cx="9051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923" tIns="45460" rIns="90923" bIns="454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88" y="6356784"/>
            <a:ext cx="2346325" cy="365125"/>
          </a:xfrm>
          <a:prstGeom prst="rect">
            <a:avLst/>
          </a:prstGeom>
        </p:spPr>
        <p:txBody>
          <a:bodyPr vert="horz" wrap="square" lIns="90923" tIns="45460" rIns="90923" bIns="4546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B2683FD-5F60-4793-8DC7-B2D1125A2EF4}" type="datetimeFigureOut">
              <a:rPr lang="en-US" smtClean="0"/>
              <a:pPr/>
              <a:t>4/8/2015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7146" y="6356784"/>
            <a:ext cx="3184525" cy="365125"/>
          </a:xfrm>
          <a:prstGeom prst="rect">
            <a:avLst/>
          </a:prstGeom>
        </p:spPr>
        <p:txBody>
          <a:bodyPr vert="horz" lIns="90923" tIns="45460" rIns="90923" bIns="4546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950" y="6356784"/>
            <a:ext cx="2346325" cy="365125"/>
          </a:xfrm>
          <a:prstGeom prst="rect">
            <a:avLst/>
          </a:prstGeom>
        </p:spPr>
        <p:txBody>
          <a:bodyPr vert="horz" wrap="square" lIns="90923" tIns="45460" rIns="90923" bIns="4546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55532B0-0082-4D81-997E-59E06075D533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736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48" r:id="rId1"/>
    <p:sldLayoutId id="2147516449" r:id="rId2"/>
    <p:sldLayoutId id="2147516450" r:id="rId3"/>
    <p:sldLayoutId id="2147516451" r:id="rId4"/>
    <p:sldLayoutId id="2147516452" r:id="rId5"/>
    <p:sldLayoutId id="2147516453" r:id="rId6"/>
    <p:sldLayoutId id="2147516454" r:id="rId7"/>
    <p:sldLayoutId id="2147516455" r:id="rId8"/>
    <p:sldLayoutId id="2147516456" r:id="rId9"/>
    <p:sldLayoutId id="2147516457" r:id="rId10"/>
    <p:sldLayoutId id="2147516458" r:id="rId11"/>
  </p:sldLayoutIdLst>
  <p:transition spd="med" advClick="0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461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0921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381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1842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0952" indent="-34095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8729" indent="-28412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6510" indent="-22730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1117" indent="-22730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5720" indent="-22730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321" indent="-227309" algn="l" defTabSz="90921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4926" indent="-227309" algn="l" defTabSz="90921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9533" indent="-227309" algn="l" defTabSz="90921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4134" indent="-227309" algn="l" defTabSz="90921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610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213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819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420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028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627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2227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835" algn="l" defTabSz="9092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2128" y="273629"/>
            <a:ext cx="9046224" cy="114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128" y="1604342"/>
            <a:ext cx="9046224" cy="503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68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2128" y="6247376"/>
            <a:ext cx="2337984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528" algn="l"/>
                <a:tab pos="873056" algn="l"/>
                <a:tab pos="1309584" algn="l"/>
                <a:tab pos="1746115" algn="l"/>
                <a:tab pos="2182641" algn="l"/>
                <a:tab pos="2619168" algn="l"/>
                <a:tab pos="3055700" algn="l"/>
                <a:tab pos="3492231" algn="l"/>
                <a:tab pos="3928757" algn="l"/>
                <a:tab pos="4365284" algn="l"/>
                <a:tab pos="4801812" algn="l"/>
                <a:tab pos="5238339" algn="l"/>
                <a:tab pos="5674870" algn="l"/>
                <a:tab pos="6111400" algn="l"/>
                <a:tab pos="6547928" algn="l"/>
                <a:tab pos="6984453" algn="l"/>
                <a:tab pos="7420982" algn="l"/>
                <a:tab pos="7857511" algn="l"/>
                <a:tab pos="8294047" algn="l"/>
                <a:tab pos="8730567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528" eaLnBrk="1">
              <a:lnSpc>
                <a:spcPct val="93000"/>
              </a:lnSpc>
              <a:buSzPct val="100000"/>
            </a:pPr>
            <a:endParaRPr lang="en-US" sz="1800" b="0" i="0" smtClean="0">
              <a:latin typeface="Arial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0448" y="6247376"/>
            <a:ext cx="3183840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528" algn="l"/>
                <a:tab pos="873056" algn="l"/>
                <a:tab pos="1309584" algn="l"/>
                <a:tab pos="1746115" algn="l"/>
                <a:tab pos="2182641" algn="l"/>
                <a:tab pos="2619168" algn="l"/>
                <a:tab pos="3055700" algn="l"/>
                <a:tab pos="3492231" algn="l"/>
                <a:tab pos="3928757" algn="l"/>
                <a:tab pos="4365284" algn="l"/>
                <a:tab pos="4801812" algn="l"/>
                <a:tab pos="5238339" algn="l"/>
                <a:tab pos="5674870" algn="l"/>
                <a:tab pos="6111400" algn="l"/>
                <a:tab pos="6547928" algn="l"/>
                <a:tab pos="6984453" algn="l"/>
                <a:tab pos="7420982" algn="l"/>
                <a:tab pos="7857511" algn="l"/>
                <a:tab pos="8294047" algn="l"/>
                <a:tab pos="8730567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528" eaLnBrk="1">
              <a:lnSpc>
                <a:spcPct val="93000"/>
              </a:lnSpc>
              <a:buSzPct val="100000"/>
            </a:pPr>
            <a:endParaRPr lang="en-US" sz="1800" b="0" i="0" smtClean="0">
              <a:latin typeface="Arial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10368" y="6247376"/>
            <a:ext cx="2337984" cy="4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36528" algn="l"/>
                <a:tab pos="873056" algn="l"/>
                <a:tab pos="1309584" algn="l"/>
                <a:tab pos="1746115" algn="l"/>
                <a:tab pos="2182641" algn="l"/>
                <a:tab pos="2619168" algn="l"/>
                <a:tab pos="3055700" algn="l"/>
                <a:tab pos="3492231" algn="l"/>
                <a:tab pos="3928757" algn="l"/>
                <a:tab pos="4365284" algn="l"/>
                <a:tab pos="4801812" algn="l"/>
                <a:tab pos="5238339" algn="l"/>
                <a:tab pos="5674870" algn="l"/>
                <a:tab pos="6111400" algn="l"/>
                <a:tab pos="6547928" algn="l"/>
                <a:tab pos="6984453" algn="l"/>
                <a:tab pos="7420982" algn="l"/>
                <a:tab pos="7857511" algn="l"/>
                <a:tab pos="8294047" algn="l"/>
                <a:tab pos="8730567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436528" eaLnBrk="1">
              <a:lnSpc>
                <a:spcPct val="93000"/>
              </a:lnSpc>
              <a:buSzPct val="100000"/>
            </a:pPr>
            <a:fld id="{1115BB82-FC4D-46FD-A766-2DF55714F2CA}" type="slidenum">
              <a:rPr lang="en-US" sz="1800" b="0" i="0" smtClean="0">
                <a:latin typeface="Arial" pitchFamily="34" charset="0"/>
              </a:rPr>
              <a:pPr defTabSz="436528" eaLnBrk="1">
                <a:lnSpc>
                  <a:spcPct val="93000"/>
                </a:lnSpc>
                <a:buSzPct val="100000"/>
              </a:pPr>
              <a:t>‹#›</a:t>
            </a:fld>
            <a:endParaRPr lang="en-US" sz="1800" b="0" i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4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72" r:id="rId1"/>
    <p:sldLayoutId id="2147516473" r:id="rId2"/>
    <p:sldLayoutId id="2147516474" r:id="rId3"/>
    <p:sldLayoutId id="2147516475" r:id="rId4"/>
    <p:sldLayoutId id="2147516476" r:id="rId5"/>
    <p:sldLayoutId id="2147516477" r:id="rId6"/>
    <p:sldLayoutId id="2147516478" r:id="rId7"/>
    <p:sldLayoutId id="2147516479" r:id="rId8"/>
    <p:sldLayoutId id="2147516480" r:id="rId9"/>
    <p:sldLayoutId id="2147516481" r:id="rId10"/>
    <p:sldLayoutId id="2147516482" r:id="rId11"/>
  </p:sldLayoutIdLst>
  <p:txStyles>
    <p:titleStyle>
      <a:lvl1pPr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+mj-lt"/>
          <a:ea typeface="+mj-ea"/>
          <a:cs typeface="+mj-cs"/>
        </a:defRPr>
      </a:lvl1pPr>
      <a:lvl2pPr marL="709358" indent="-272828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2pPr>
      <a:lvl3pPr marL="1091322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3pPr>
      <a:lvl4pPr marL="1527849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4pPr>
      <a:lvl5pPr marL="1964384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5pPr>
      <a:lvl6pPr marL="2400907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6pPr>
      <a:lvl7pPr marL="2837434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7pPr>
      <a:lvl8pPr marL="3273965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8pPr>
      <a:lvl9pPr marL="3710490" indent="-218263" algn="ctr" defTabSz="43652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pitchFamily="34" charset="0"/>
          <a:ea typeface="DejaVu Sans" charset="0"/>
          <a:cs typeface="DejaVu Sans" charset="0"/>
        </a:defRPr>
      </a:lvl9pPr>
    </p:titleStyle>
    <p:bodyStyle>
      <a:lvl1pPr marL="327395" indent="-327395" algn="l" defTabSz="436528" rtl="0" fontAlgn="base" hangingPunct="0">
        <a:lnSpc>
          <a:spcPct val="93000"/>
        </a:lnSpc>
        <a:spcBef>
          <a:spcPct val="0"/>
        </a:spcBef>
        <a:spcAft>
          <a:spcPts val="1365"/>
        </a:spcAft>
        <a:buClr>
          <a:srgbClr val="000000"/>
        </a:buClr>
        <a:buSzPct val="100000"/>
        <a:buFont typeface="Times New Roman" pitchFamily="18" charset="0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09358" indent="-272828" algn="l" defTabSz="436528" rtl="0" fontAlgn="base" hangingPunct="0">
        <a:lnSpc>
          <a:spcPct val="93000"/>
        </a:lnSpc>
        <a:spcBef>
          <a:spcPct val="0"/>
        </a:spcBef>
        <a:spcAft>
          <a:spcPts val="1091"/>
        </a:spcAft>
        <a:buClr>
          <a:srgbClr val="000000"/>
        </a:buClr>
        <a:buSzPct val="100000"/>
        <a:buFont typeface="Times New Roman" pitchFamily="18" charset="0"/>
        <a:defRPr sz="2700">
          <a:solidFill>
            <a:srgbClr val="000000"/>
          </a:solidFill>
          <a:latin typeface="+mn-lt"/>
          <a:ea typeface="+mn-ea"/>
          <a:cs typeface="+mn-cs"/>
        </a:defRPr>
      </a:lvl2pPr>
      <a:lvl3pPr marL="1091322" indent="-218263" algn="l" defTabSz="436528" rtl="0" fontAlgn="base" hangingPunct="0">
        <a:lnSpc>
          <a:spcPct val="93000"/>
        </a:lnSpc>
        <a:spcBef>
          <a:spcPct val="0"/>
        </a:spcBef>
        <a:spcAft>
          <a:spcPts val="815"/>
        </a:spcAft>
        <a:buClr>
          <a:srgbClr val="000000"/>
        </a:buClr>
        <a:buSzPct val="100000"/>
        <a:buFont typeface="Times New Roman" pitchFamily="18" charset="0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527849" indent="-218263" algn="l" defTabSz="436528" rtl="0" fontAlgn="base" hangingPunct="0">
        <a:lnSpc>
          <a:spcPct val="93000"/>
        </a:lnSpc>
        <a:spcBef>
          <a:spcPct val="0"/>
        </a:spcBef>
        <a:spcAft>
          <a:spcPts val="551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4pPr>
      <a:lvl5pPr marL="1964384" indent="-218263" algn="l" defTabSz="436528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5pPr>
      <a:lvl6pPr marL="2400907" indent="-218263" algn="l" defTabSz="436528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837434" indent="-218263" algn="l" defTabSz="436528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273965" indent="-218263" algn="l" defTabSz="436528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710490" indent="-218263" algn="l" defTabSz="436528" rtl="0" fontAlgn="base" hangingPunct="0">
        <a:lnSpc>
          <a:spcPct val="93000"/>
        </a:lnSpc>
        <a:spcBef>
          <a:spcPct val="0"/>
        </a:spcBef>
        <a:spcAft>
          <a:spcPts val="276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528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056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9584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6115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2641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9168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5700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2231" algn="l" defTabSz="87305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6" rIns="91418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00216"/>
            <a:ext cx="90525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6" rIns="91418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356436"/>
            <a:ext cx="2346960" cy="365125"/>
          </a:xfrm>
          <a:prstGeom prst="rect">
            <a:avLst/>
          </a:prstGeom>
        </p:spPr>
        <p:txBody>
          <a:bodyPr vert="horz" wrap="square" lIns="91418" tIns="45706" rIns="91418" bIns="4570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2ED7330-FC92-4754-84C3-372B22178171}" type="datetime1">
              <a:rPr lang="en-US" altLang="en-US" b="0" i="0" smtClean="0">
                <a:latin typeface="Times" pitchFamily="1" charset="0"/>
                <a:ea typeface="ＭＳ Ｐゴシック" pitchFamily="34" charset="-128"/>
              </a:rPr>
              <a:pPr/>
              <a:t>4/8/2015</a:t>
            </a:fld>
            <a:endParaRPr lang="en-US" altLang="en-US" b="0" i="0" smtClean="0">
              <a:latin typeface="Times" pitchFamily="1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2" y="6356436"/>
            <a:ext cx="3185160" cy="365125"/>
          </a:xfrm>
          <a:prstGeom prst="rect">
            <a:avLst/>
          </a:prstGeom>
        </p:spPr>
        <p:txBody>
          <a:bodyPr vert="horz" wrap="square" lIns="91418" tIns="45706" rIns="91418" bIns="45706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b="0" i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1" y="6356436"/>
            <a:ext cx="2346960" cy="365125"/>
          </a:xfrm>
          <a:prstGeom prst="rect">
            <a:avLst/>
          </a:prstGeom>
        </p:spPr>
        <p:txBody>
          <a:bodyPr vert="horz" wrap="square" lIns="91418" tIns="45706" rIns="91418" bIns="4570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B5DDD6E-2745-4AA2-A213-7974B12C1A80}" type="slidenum">
              <a:rPr lang="en-US" altLang="en-US" b="0" i="0" smtClean="0">
                <a:latin typeface="Times" pitchFamily="1" charset="0"/>
                <a:ea typeface="ＭＳ Ｐゴシック" pitchFamily="34" charset="-128"/>
              </a:rPr>
              <a:pPr/>
              <a:t>‹#›</a:t>
            </a:fld>
            <a:endParaRPr lang="en-US" altLang="en-US" b="0" i="0" smtClean="0">
              <a:latin typeface="Times" pitchFamily="1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95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496" r:id="rId1"/>
    <p:sldLayoutId id="2147516497" r:id="rId2"/>
    <p:sldLayoutId id="2147516498" r:id="rId3"/>
    <p:sldLayoutId id="2147516499" r:id="rId4"/>
    <p:sldLayoutId id="2147516500" r:id="rId5"/>
    <p:sldLayoutId id="2147516501" r:id="rId6"/>
    <p:sldLayoutId id="2147516502" r:id="rId7"/>
    <p:sldLayoutId id="2147516503" r:id="rId8"/>
    <p:sldLayoutId id="2147516504" r:id="rId9"/>
    <p:sldLayoutId id="2147516505" r:id="rId10"/>
    <p:sldLayoutId id="2147516506" r:id="rId11"/>
    <p:sldLayoutId id="2147516507" r:id="rId12"/>
    <p:sldLayoutId id="2147516508" r:id="rId13"/>
    <p:sldLayoutId id="2147516509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0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55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23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30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08" indent="-34280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748" indent="-28567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692" indent="-22853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9770" indent="-22853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6845" indent="-22853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3921" indent="-228538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98" indent="-228538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76" indent="-228538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151" indent="-228538" algn="l" defTabSz="9141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7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5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30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08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84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60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39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15" algn="l" defTabSz="914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318" y="122608"/>
            <a:ext cx="8550275" cy="59210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7"/>
            <a:ext cx="100584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99" tIns="49351" rIns="98699" bIns="49351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C5273D4-FEA6-440A-ABCA-133134434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18" tIns="45456" rIns="90918" bIns="45456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51" y="6677103"/>
            <a:ext cx="4764088" cy="18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99" tIns="49351" rIns="98699" bIns="49351">
            <a:spAutoFit/>
          </a:bodyPr>
          <a:lstStyle/>
          <a:p>
            <a:pPr defTabSz="986442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6153" name="Picture 15" descr="new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2297" y="6297613"/>
            <a:ext cx="1668464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084553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442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55945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11" r:id="rId1"/>
    <p:sldLayoutId id="2147516512" r:id="rId2"/>
    <p:sldLayoutId id="2147516513" r:id="rId3"/>
    <p:sldLayoutId id="2147516514" r:id="rId4"/>
    <p:sldLayoutId id="2147516515" r:id="rId5"/>
    <p:sldLayoutId id="2147516516" r:id="rId6"/>
    <p:sldLayoutId id="2147516517" r:id="rId7"/>
    <p:sldLayoutId id="2147516518" r:id="rId8"/>
    <p:sldLayoutId id="2147516519" r:id="rId9"/>
    <p:sldLayoutId id="2147516520" r:id="rId10"/>
    <p:sldLayoutId id="2147516521" r:id="rId11"/>
  </p:sldLayoutIdLst>
  <p:transition/>
  <p:hf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567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109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660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211" algn="ctr" defTabSz="9864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5224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779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4326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8877" indent="-246217" algn="l" defTabSz="9864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67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09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2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760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311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865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412" algn="l" defTabSz="909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1" y="122228"/>
            <a:ext cx="8550275" cy="5922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815" tIns="49408" rIns="98815" bIns="4940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87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815" tIns="49408" rIns="98815" bIns="49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531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15" tIns="49408" rIns="98815" bIns="49408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1016" tIns="45509" rIns="91016" bIns="45509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1016" tIns="45509" rIns="91016" bIns="45509" anchor="ctr"/>
          <a:lstStyle/>
          <a:p>
            <a:pPr>
              <a:defRPr/>
            </a:pPr>
            <a:endParaRPr lang="en-US" sz="2000" b="0" i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0" y="6677233"/>
            <a:ext cx="4764088" cy="1828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815" tIns="49408" rIns="98815" bIns="49408">
            <a:spAutoFit/>
          </a:bodyPr>
          <a:lstStyle/>
          <a:p>
            <a:pPr defTabSz="987586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2536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6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43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7586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255641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23" r:id="rId1"/>
    <p:sldLayoutId id="2147516524" r:id="rId2"/>
    <p:sldLayoutId id="2147516525" r:id="rId3"/>
    <p:sldLayoutId id="2147516526" r:id="rId4"/>
    <p:sldLayoutId id="2147516527" r:id="rId5"/>
    <p:sldLayoutId id="2147516528" r:id="rId6"/>
    <p:sldLayoutId id="2147516529" r:id="rId7"/>
    <p:sldLayoutId id="2147516530" r:id="rId8"/>
    <p:sldLayoutId id="2147516531" r:id="rId9"/>
    <p:sldLayoutId id="2147516532" r:id="rId10"/>
    <p:sldLayoutId id="2147516533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7586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7586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7586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7586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7586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5081" algn="ctr" defTabSz="98758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0163" algn="ctr" defTabSz="98758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5240" algn="ctr" defTabSz="98758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0320" algn="ctr" defTabSz="987586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330" indent="-371330" algn="l" defTabSz="987586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709" indent="-308137" algn="l" defTabSz="987586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5667" indent="-248082" algn="l" defTabSz="987586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8669" indent="-246502" algn="l" defTabSz="987586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3252" indent="-246502" algn="l" defTabSz="987586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8330" indent="-246502" algn="l" defTabSz="98758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3410" indent="-246502" algn="l" defTabSz="98758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8491" indent="-246502" algn="l" defTabSz="98758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3565" indent="-246502" algn="l" defTabSz="987586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081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163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240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0320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400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0477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5554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0635" algn="l" defTabSz="910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71" y="122598"/>
            <a:ext cx="8550275" cy="5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53" tIns="49378" rIns="98753" bIns="4937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87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53" tIns="49378" rIns="98753" bIns="49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85" y="6480531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53" tIns="49378" rIns="98753" bIns="49378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72741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60" tIns="45481" rIns="90960" bIns="45481" anchor="ctr"/>
          <a:lstStyle/>
          <a:p>
            <a:pPr>
              <a:defRPr/>
            </a:pPr>
            <a:endParaRPr lang="en-US" sz="2000" b="0" i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2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60" tIns="45481" rIns="90960" bIns="45481" anchor="ctr"/>
          <a:lstStyle/>
          <a:p>
            <a:pPr>
              <a:defRPr/>
            </a:pPr>
            <a:endParaRPr lang="en-US" sz="2000" b="0" i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372743" name="Text Box 7"/>
          <p:cNvSpPr txBox="1">
            <a:spLocks noChangeArrowheads="1"/>
          </p:cNvSpPr>
          <p:nvPr/>
        </p:nvSpPr>
        <p:spPr bwMode="auto">
          <a:xfrm>
            <a:off x="40" y="6677055"/>
            <a:ext cx="4764088" cy="182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53" tIns="49378" rIns="98753" bIns="49378">
            <a:spAutoFit/>
          </a:bodyPr>
          <a:lstStyle/>
          <a:p>
            <a:pPr defTabSz="986974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5608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6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3084543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974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32089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35" r:id="rId1"/>
    <p:sldLayoutId id="2147516536" r:id="rId2"/>
    <p:sldLayoutId id="2147516537" r:id="rId3"/>
    <p:sldLayoutId id="2147516538" r:id="rId4"/>
    <p:sldLayoutId id="2147516539" r:id="rId5"/>
    <p:sldLayoutId id="2147516540" r:id="rId6"/>
    <p:sldLayoutId id="2147516541" r:id="rId7"/>
    <p:sldLayoutId id="2147516542" r:id="rId8"/>
    <p:sldLayoutId id="2147516543" r:id="rId9"/>
    <p:sldLayoutId id="2147516544" r:id="rId10"/>
    <p:sldLayoutId id="2147516545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600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600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600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600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600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801" algn="ctr" defTabSz="986974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599" algn="ctr" defTabSz="986974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396" algn="ctr" defTabSz="986974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9192" algn="ctr" defTabSz="986974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752" indent="-369752" algn="l" defTabSz="986007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1129" indent="-306552" algn="l" defTabSz="98600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4087" indent="-246502" algn="l" defTabSz="98600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7085" indent="-244923" algn="l" defTabSz="98600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1671" indent="-244923" algn="l" defTabSz="98600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6671" indent="-246349" algn="l" defTabSz="986974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1468" indent="-246349" algn="l" defTabSz="986974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6267" indent="-246349" algn="l" defTabSz="986974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1059" indent="-246349" algn="l" defTabSz="986974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01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599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396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192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991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785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580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8379" algn="l" defTabSz="9095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122084"/>
            <a:ext cx="8550275" cy="5924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62" tIns="49534" rIns="99062" bIns="49534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62" tIns="49534" rIns="99062" bIns="495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949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2" tIns="49534" rIns="99062" bIns="49534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316EE8C-D682-48DF-B951-26045E07EE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50" tIns="45620" rIns="91250" bIns="45620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50" tIns="45620" rIns="91250" bIns="45620" anchor="ctr"/>
          <a:lstStyle/>
          <a:p>
            <a:endParaRPr 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7" y="6677199"/>
            <a:ext cx="4764088" cy="18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62" tIns="49534" rIns="99062" bIns="49534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8440" name="Picture 8" descr="newlog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084525" y="6410326"/>
            <a:ext cx="423703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5986" r:id="rId1"/>
    <p:sldLayoutId id="2147515987" r:id="rId2"/>
    <p:sldLayoutId id="2147515988" r:id="rId3"/>
    <p:sldLayoutId id="2147515989" r:id="rId4"/>
    <p:sldLayoutId id="2147515990" r:id="rId5"/>
    <p:sldLayoutId id="2147515991" r:id="rId6"/>
    <p:sldLayoutId id="2147515992" r:id="rId7"/>
    <p:sldLayoutId id="2147515993" r:id="rId8"/>
    <p:sldLayoutId id="2147515994" r:id="rId9"/>
    <p:sldLayoutId id="2147515995" r:id="rId10"/>
    <p:sldLayoutId id="2147515996" r:id="rId11"/>
    <p:sldLayoutId id="2147515997" r:id="rId12"/>
    <p:sldLayoutId id="2147515998" r:id="rId13"/>
    <p:sldLayoutId id="2147515999" r:id="rId14"/>
    <p:sldLayoutId id="2147516000" r:id="rId1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235" algn="ctr" defTabSz="990095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2468" algn="ctr" defTabSz="990095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8707" algn="ctr" defTabSz="990095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4939" algn="ctr" defTabSz="990095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0835" indent="-370835" algn="l" defTabSz="98889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3473" indent="-307442" algn="l" defTabSz="98889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7702" indent="-247227" algn="l" defTabSz="98889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2148" indent="-245641" algn="l" defTabSz="98889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8172" indent="-245641" algn="l" defTabSz="98889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5130" indent="-247129" algn="l" defTabSz="990095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1368" indent="-247129" algn="l" defTabSz="990095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97597" indent="-247129" algn="l" defTabSz="990095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3836" indent="-247129" algn="l" defTabSz="990095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35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468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707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939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172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407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638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879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600206"/>
            <a:ext cx="905256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6245225"/>
            <a:ext cx="31851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>
              <a:defRPr/>
            </a:pPr>
            <a:fld id="{A85B6D10-0182-48BF-8B35-C73A924D11E5}" type="slidenum">
              <a:rPr lang="en-US" b="0" i="0">
                <a:solidFill>
                  <a:srgbClr val="000000"/>
                </a:solidFill>
                <a:latin typeface="Arial" charset="0"/>
              </a:rPr>
              <a:pPr eaLnBrk="1" hangingPunct="1">
                <a:defRPr/>
              </a:pPr>
              <a:t>‹#›</a:t>
            </a:fld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47" r:id="rId1"/>
    <p:sldLayoutId id="2147516548" r:id="rId2"/>
    <p:sldLayoutId id="2147516549" r:id="rId3"/>
    <p:sldLayoutId id="2147516550" r:id="rId4"/>
    <p:sldLayoutId id="2147516551" r:id="rId5"/>
    <p:sldLayoutId id="2147516552" r:id="rId6"/>
    <p:sldLayoutId id="2147516553" r:id="rId7"/>
    <p:sldLayoutId id="2147516554" r:id="rId8"/>
    <p:sldLayoutId id="2147516555" r:id="rId9"/>
    <p:sldLayoutId id="2147516556" r:id="rId10"/>
    <p:sldLayoutId id="2147516557" r:id="rId11"/>
    <p:sldLayoutId id="2147516558" r:id="rId12"/>
    <p:sldLayoutId id="214751655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600206"/>
            <a:ext cx="905256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6245225"/>
            <a:ext cx="31851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>
              <a:defRPr/>
            </a:pPr>
            <a:fld id="{A85B6D10-0182-48BF-8B35-C73A924D11E5}" type="slidenum">
              <a:rPr lang="en-US" b="0" i="0">
                <a:solidFill>
                  <a:srgbClr val="000000"/>
                </a:solidFill>
                <a:latin typeface="Arial" charset="0"/>
              </a:rPr>
              <a:pPr eaLnBrk="1" hangingPunct="1">
                <a:defRPr/>
              </a:pPr>
              <a:t>‹#›</a:t>
            </a:fld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61" r:id="rId1"/>
    <p:sldLayoutId id="2147516562" r:id="rId2"/>
    <p:sldLayoutId id="2147516563" r:id="rId3"/>
    <p:sldLayoutId id="2147516564" r:id="rId4"/>
    <p:sldLayoutId id="2147516565" r:id="rId5"/>
    <p:sldLayoutId id="2147516566" r:id="rId6"/>
    <p:sldLayoutId id="2147516567" r:id="rId7"/>
    <p:sldLayoutId id="2147516568" r:id="rId8"/>
    <p:sldLayoutId id="2147516569" r:id="rId9"/>
    <p:sldLayoutId id="2147516570" r:id="rId10"/>
    <p:sldLayoutId id="2147516571" r:id="rId11"/>
    <p:sldLayoutId id="2147516572" r:id="rId12"/>
    <p:sldLayoutId id="21475165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600206"/>
            <a:ext cx="905256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6245225"/>
            <a:ext cx="31851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>
              <a:defRPr/>
            </a:pPr>
            <a:fld id="{A85B6D10-0182-48BF-8B35-C73A924D11E5}" type="slidenum">
              <a:rPr lang="en-US" b="0" i="0">
                <a:solidFill>
                  <a:srgbClr val="000000"/>
                </a:solidFill>
                <a:latin typeface="Arial" charset="0"/>
              </a:rPr>
              <a:pPr eaLnBrk="1" hangingPunct="1">
                <a:defRPr/>
              </a:pPr>
              <a:t>‹#›</a:t>
            </a:fld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3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75" r:id="rId1"/>
    <p:sldLayoutId id="2147516576" r:id="rId2"/>
    <p:sldLayoutId id="2147516577" r:id="rId3"/>
    <p:sldLayoutId id="2147516578" r:id="rId4"/>
    <p:sldLayoutId id="2147516579" r:id="rId5"/>
    <p:sldLayoutId id="2147516580" r:id="rId6"/>
    <p:sldLayoutId id="2147516581" r:id="rId7"/>
    <p:sldLayoutId id="2147516582" r:id="rId8"/>
    <p:sldLayoutId id="2147516583" r:id="rId9"/>
    <p:sldLayoutId id="2147516584" r:id="rId10"/>
    <p:sldLayoutId id="2147516585" r:id="rId11"/>
    <p:sldLayoutId id="2147516586" r:id="rId12"/>
    <p:sldLayoutId id="21475165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74638"/>
            <a:ext cx="905256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600206"/>
            <a:ext cx="905256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6245225"/>
            <a:ext cx="31851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6245225"/>
            <a:ext cx="234696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>
              <a:defRPr/>
            </a:pPr>
            <a:fld id="{A85B6D10-0182-48BF-8B35-C73A924D11E5}" type="slidenum">
              <a:rPr lang="en-US" b="0" i="0">
                <a:solidFill>
                  <a:srgbClr val="000000"/>
                </a:solidFill>
                <a:latin typeface="Arial" charset="0"/>
              </a:rPr>
              <a:pPr eaLnBrk="1" hangingPunct="1">
                <a:defRPr/>
              </a:pPr>
              <a:t>‹#›</a:t>
            </a:fld>
            <a:endParaRPr lang="en-US" b="0" i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2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589" r:id="rId1"/>
    <p:sldLayoutId id="2147516590" r:id="rId2"/>
    <p:sldLayoutId id="2147516591" r:id="rId3"/>
    <p:sldLayoutId id="2147516592" r:id="rId4"/>
    <p:sldLayoutId id="2147516593" r:id="rId5"/>
    <p:sldLayoutId id="2147516594" r:id="rId6"/>
    <p:sldLayoutId id="2147516595" r:id="rId7"/>
    <p:sldLayoutId id="2147516596" r:id="rId8"/>
    <p:sldLayoutId id="2147516597" r:id="rId9"/>
    <p:sldLayoutId id="2147516598" r:id="rId10"/>
    <p:sldLayoutId id="2147516599" r:id="rId11"/>
    <p:sldLayoutId id="2147516600" r:id="rId12"/>
    <p:sldLayoutId id="214751660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9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99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9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05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03" r:id="rId1"/>
    <p:sldLayoutId id="2147516604" r:id="rId2"/>
    <p:sldLayoutId id="2147516605" r:id="rId3"/>
    <p:sldLayoutId id="2147516606" r:id="rId4"/>
    <p:sldLayoutId id="2147516607" r:id="rId5"/>
    <p:sldLayoutId id="2147516608" r:id="rId6"/>
    <p:sldLayoutId id="2147516609" r:id="rId7"/>
    <p:sldLayoutId id="2147516610" r:id="rId8"/>
    <p:sldLayoutId id="2147516611" r:id="rId9"/>
    <p:sldLayoutId id="2147516612" r:id="rId10"/>
    <p:sldLayoutId id="21475166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9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95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9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8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15" r:id="rId1"/>
    <p:sldLayoutId id="2147516616" r:id="rId2"/>
    <p:sldLayoutId id="2147516617" r:id="rId3"/>
    <p:sldLayoutId id="2147516618" r:id="rId4"/>
    <p:sldLayoutId id="2147516619" r:id="rId5"/>
    <p:sldLayoutId id="2147516620" r:id="rId6"/>
    <p:sldLayoutId id="2147516621" r:id="rId7"/>
    <p:sldLayoutId id="2147516622" r:id="rId8"/>
    <p:sldLayoutId id="2147516623" r:id="rId9"/>
    <p:sldLayoutId id="2147516624" r:id="rId10"/>
    <p:sldLayoutId id="214751662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8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89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8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38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27" r:id="rId1"/>
    <p:sldLayoutId id="2147516628" r:id="rId2"/>
    <p:sldLayoutId id="2147516629" r:id="rId3"/>
    <p:sldLayoutId id="2147516630" r:id="rId4"/>
    <p:sldLayoutId id="2147516631" r:id="rId5"/>
    <p:sldLayoutId id="2147516632" r:id="rId6"/>
    <p:sldLayoutId id="2147516633" r:id="rId7"/>
    <p:sldLayoutId id="2147516634" r:id="rId8"/>
    <p:sldLayoutId id="2147516635" r:id="rId9"/>
    <p:sldLayoutId id="2147516636" r:id="rId10"/>
    <p:sldLayoutId id="214751663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8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81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8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2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39" r:id="rId1"/>
    <p:sldLayoutId id="2147516640" r:id="rId2"/>
    <p:sldLayoutId id="2147516641" r:id="rId3"/>
    <p:sldLayoutId id="2147516642" r:id="rId4"/>
    <p:sldLayoutId id="2147516643" r:id="rId5"/>
    <p:sldLayoutId id="2147516644" r:id="rId6"/>
    <p:sldLayoutId id="2147516645" r:id="rId7"/>
    <p:sldLayoutId id="2147516646" r:id="rId8"/>
    <p:sldLayoutId id="2147516647" r:id="rId9"/>
    <p:sldLayoutId id="2147516648" r:id="rId10"/>
    <p:sldLayoutId id="214751664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7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71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7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801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51" r:id="rId1"/>
    <p:sldLayoutId id="2147516652" r:id="rId2"/>
    <p:sldLayoutId id="2147516653" r:id="rId3"/>
    <p:sldLayoutId id="2147516654" r:id="rId4"/>
    <p:sldLayoutId id="2147516655" r:id="rId5"/>
    <p:sldLayoutId id="2147516656" r:id="rId6"/>
    <p:sldLayoutId id="2147516657" r:id="rId7"/>
    <p:sldLayoutId id="2147516658" r:id="rId8"/>
    <p:sldLayoutId id="2147516659" r:id="rId9"/>
    <p:sldLayoutId id="2147516660" r:id="rId10"/>
    <p:sldLayoutId id="2147516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2920" y="1600206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2920" y="635635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1E010D-D171-4987-AFF2-4E36E16460FF}" type="datetime1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08/04/2015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36620" y="6356359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7208520" y="6356359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A41E1B-4F70-4964-A407-84C68BE8251C}" type="slidenum">
              <a:rPr lang="it-IT" b="0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t-IT" b="0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73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63" r:id="rId1"/>
    <p:sldLayoutId id="2147516664" r:id="rId2"/>
    <p:sldLayoutId id="2147516665" r:id="rId3"/>
    <p:sldLayoutId id="2147516666" r:id="rId4"/>
    <p:sldLayoutId id="2147516667" r:id="rId5"/>
    <p:sldLayoutId id="2147516668" r:id="rId6"/>
    <p:sldLayoutId id="2147516669" r:id="rId7"/>
    <p:sldLayoutId id="2147516670" r:id="rId8"/>
    <p:sldLayoutId id="2147516671" r:id="rId9"/>
    <p:sldLayoutId id="2147516672" r:id="rId10"/>
    <p:sldLayoutId id="2147516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9864"/>
            <a:ext cx="6934200" cy="42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432" tIns="48217" rIns="96432" bIns="48217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5" y="685800"/>
            <a:ext cx="9136062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432" tIns="48217" rIns="96432" bIns="482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6770" y="6540500"/>
            <a:ext cx="318452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32" tIns="48217" rIns="96432" bIns="4821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solidFill>
                  <a:srgbClr val="4D4D4D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Transverity2011 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05563" y="6540663"/>
            <a:ext cx="3186112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32" tIns="48217" rIns="96432" bIns="482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solidFill>
                  <a:srgbClr val="4D4D4D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Franco Bradamante</a:t>
            </a:r>
          </a:p>
        </p:txBody>
      </p:sp>
      <p:sp>
        <p:nvSpPr>
          <p:cNvPr id="33798" name="Rectangle 4"/>
          <p:cNvSpPr>
            <a:spLocks noChangeArrowheads="1"/>
          </p:cNvSpPr>
          <p:nvPr userDrawn="1"/>
        </p:nvSpPr>
        <p:spPr bwMode="auto">
          <a:xfrm>
            <a:off x="466770" y="6429376"/>
            <a:ext cx="31845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2" tIns="48217" rIns="96432" bIns="48217"/>
          <a:lstStyle>
            <a:lvl1pPr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300" b="0" i="0" smtClean="0">
                <a:solidFill>
                  <a:srgbClr val="4D4D4D"/>
                </a:solidFill>
                <a:latin typeface="Arial" panose="020B0604020202020204" pitchFamily="34" charset="0"/>
              </a:rPr>
              <a:t> Transverity2011 </a:t>
            </a:r>
          </a:p>
        </p:txBody>
      </p:sp>
      <p:sp>
        <p:nvSpPr>
          <p:cNvPr id="33799" name="Rectangle 11"/>
          <p:cNvSpPr>
            <a:spLocks noChangeArrowheads="1"/>
          </p:cNvSpPr>
          <p:nvPr userDrawn="1"/>
        </p:nvSpPr>
        <p:spPr bwMode="auto">
          <a:xfrm>
            <a:off x="6405563" y="6429540"/>
            <a:ext cx="318611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2" tIns="48217" rIns="96432" bIns="48217"/>
          <a:lstStyle>
            <a:lvl1pPr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4381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43815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300" b="0" i="0" smtClean="0">
                <a:solidFill>
                  <a:srgbClr val="4D4D4D"/>
                </a:solidFill>
                <a:latin typeface="Arial" panose="020B0604020202020204" pitchFamily="34" charset="0"/>
              </a:rPr>
              <a:t> Franco Bradamante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072" r:id="rId1"/>
    <p:sldLayoutId id="2147516073" r:id="rId2"/>
    <p:sldLayoutId id="2147516074" r:id="rId3"/>
    <p:sldLayoutId id="2147516075" r:id="rId4"/>
    <p:sldLayoutId id="2147516076" r:id="rId5"/>
    <p:sldLayoutId id="2147516077" r:id="rId6"/>
    <p:sldLayoutId id="2147516078" r:id="rId7"/>
    <p:sldLayoutId id="2147516079" r:id="rId8"/>
    <p:sldLayoutId id="2147516080" r:id="rId9"/>
    <p:sldLayoutId id="2147516081" r:id="rId10"/>
    <p:sldLayoutId id="2147516082" r:id="rId11"/>
    <p:sldLayoutId id="2147516083" r:id="rId12"/>
  </p:sldLayoutIdLst>
  <p:transition/>
  <p:timing>
    <p:tnLst>
      <p:par>
        <p:cTn id="1" dur="indefinite" restart="never" nodeType="tmRoot"/>
      </p:par>
    </p:tnLst>
  </p:timing>
  <p:hf sldNum="0" hdr="0"/>
  <p:txStyles>
    <p:titleStyle>
      <a:lvl1pPr algn="l" defTabSz="963533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63533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2pPr>
      <a:lvl3pPr algn="l" defTabSz="963533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3pPr>
      <a:lvl4pPr algn="l" defTabSz="963533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4pPr>
      <a:lvl5pPr algn="l" defTabSz="963533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5pPr>
      <a:lvl6pPr marL="437590" algn="l" defTabSz="964811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6pPr>
      <a:lvl7pPr marL="875168" algn="l" defTabSz="964811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7pPr>
      <a:lvl8pPr marL="1312753" algn="l" defTabSz="964811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8pPr>
      <a:lvl9pPr marL="1750338" algn="l" defTabSz="964811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</a:defRPr>
      </a:lvl9pPr>
    </p:titleStyle>
    <p:bodyStyle>
      <a:lvl1pPr marL="247227" indent="-247227" algn="l" defTabSz="963533" rtl="0" eaLnBrk="0" fontAlgn="base" hangingPunct="0">
        <a:spcBef>
          <a:spcPct val="20000"/>
        </a:spcBef>
        <a:spcAft>
          <a:spcPct val="0"/>
        </a:spcAft>
        <a:defRPr sz="2500">
          <a:solidFill>
            <a:srgbClr val="FF0000"/>
          </a:solidFill>
          <a:latin typeface="+mn-lt"/>
          <a:ea typeface="+mn-ea"/>
          <a:cs typeface="+mn-cs"/>
        </a:defRPr>
      </a:lvl1pPr>
      <a:lvl2pPr marL="660841" indent="-179069" algn="l" defTabSz="963533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defRPr sz="2100">
          <a:solidFill>
            <a:srgbClr val="FF0000"/>
          </a:solidFill>
          <a:latin typeface="+mn-lt"/>
        </a:defRPr>
      </a:lvl2pPr>
      <a:lvl3pPr marL="1141026" indent="-177483" algn="l" defTabSz="963533" rtl="0" eaLnBrk="0" fontAlgn="base" hangingPunct="0">
        <a:spcBef>
          <a:spcPct val="20000"/>
        </a:spcBef>
        <a:spcAft>
          <a:spcPct val="0"/>
        </a:spcAft>
        <a:defRPr sz="1900">
          <a:solidFill>
            <a:srgbClr val="FF0000"/>
          </a:solidFill>
          <a:latin typeface="+mn-lt"/>
        </a:defRPr>
      </a:lvl3pPr>
      <a:lvl4pPr marL="1622793" indent="-177483" algn="l" defTabSz="963533" rtl="0" eaLnBrk="0" fontAlgn="base" hangingPunct="0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4pPr>
      <a:lvl5pPr marL="2106145" indent="-177483" algn="l" defTabSz="963533" rtl="0" eaLnBrk="0" fontAlgn="base" hangingPunct="0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5pPr>
      <a:lvl6pPr marL="2544977" indent="-177759" algn="l" defTabSz="964811" rtl="0" fontAlgn="base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6pPr>
      <a:lvl7pPr marL="2982561" indent="-177759" algn="l" defTabSz="964811" rtl="0" fontAlgn="base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7pPr>
      <a:lvl8pPr marL="3420149" indent="-177759" algn="l" defTabSz="964811" rtl="0" fontAlgn="base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8pPr>
      <a:lvl9pPr marL="3857731" indent="-177759" algn="l" defTabSz="964811" rtl="0" fontAlgn="base">
        <a:spcBef>
          <a:spcPct val="20000"/>
        </a:spcBef>
        <a:spcAft>
          <a:spcPct val="0"/>
        </a:spcAft>
        <a:defRPr sz="1400">
          <a:solidFill>
            <a:srgbClr val="FF0000"/>
          </a:solidFill>
          <a:latin typeface="+mn-lt"/>
        </a:defRPr>
      </a:lvl9pPr>
    </p:bodyStyle>
    <p:otherStyle>
      <a:defPPr>
        <a:defRPr lang="en-US"/>
      </a:defPPr>
      <a:lvl1pPr marL="0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7590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5168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2753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0338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7921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5505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63090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00670" algn="l" defTabSz="87516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122084"/>
            <a:ext cx="8550275" cy="5924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62" tIns="49534" rIns="99062" bIns="49534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62" tIns="49534" rIns="99062" bIns="495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2" tIns="49534" rIns="99062" bIns="49534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Overview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2" tIns="49534" rIns="99062" bIns="49534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00B8D3-D38E-4063-917F-006F8170CA8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Line 12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50" tIns="45620" rIns="91250" bIns="4562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50" tIns="45620" rIns="91250" bIns="4562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7" y="6677199"/>
            <a:ext cx="4764088" cy="18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62" tIns="49534" rIns="99062" bIns="49534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033" name="Picture 15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6"/>
          <p:cNvSpPr>
            <a:spLocks noChangeArrowheads="1"/>
          </p:cNvSpPr>
          <p:nvPr/>
        </p:nvSpPr>
        <p:spPr bwMode="auto">
          <a:xfrm>
            <a:off x="3084525" y="6410326"/>
            <a:ext cx="423703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412744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75" r:id="rId1"/>
    <p:sldLayoutId id="2147516676" r:id="rId2"/>
    <p:sldLayoutId id="2147516677" r:id="rId3"/>
    <p:sldLayoutId id="2147516678" r:id="rId4"/>
    <p:sldLayoutId id="2147516679" r:id="rId5"/>
    <p:sldLayoutId id="2147516680" r:id="rId6"/>
    <p:sldLayoutId id="2147516681" r:id="rId7"/>
    <p:sldLayoutId id="2147516682" r:id="rId8"/>
    <p:sldLayoutId id="2147516683" r:id="rId9"/>
    <p:sldLayoutId id="2147516684" r:id="rId10"/>
    <p:sldLayoutId id="2147516685" r:id="rId11"/>
  </p:sldLayoutIdLst>
  <p:transition/>
  <p:hf hdr="0" dt="0"/>
  <p:txStyles>
    <p:titleStyle>
      <a:lvl1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889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235" algn="ctr" defTabSz="99009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2468" algn="ctr" defTabSz="99009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8707" algn="ctr" defTabSz="99009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4939" algn="ctr" defTabSz="990095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0835" indent="-370835" algn="l" defTabSz="98889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3473" indent="-307442" algn="l" defTabSz="98889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7702" indent="-247227" algn="l" defTabSz="98889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2148" indent="-245641" algn="l" defTabSz="98889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8172" indent="-245641" algn="l" defTabSz="98889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5130" indent="-247129" algn="l" defTabSz="990095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1368" indent="-247129" algn="l" defTabSz="990095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97597" indent="-247129" algn="l" defTabSz="990095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3836" indent="-247129" algn="l" defTabSz="990095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35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468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707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939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172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407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638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879" algn="l" defTabSz="9124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ltGray">
          <a:xfrm>
            <a:off x="77385" y="76200"/>
            <a:ext cx="9905242" cy="762000"/>
          </a:xfrm>
          <a:prstGeom prst="rect">
            <a:avLst/>
          </a:prstGeom>
          <a:solidFill>
            <a:srgbClr val="0071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1800" b="0" i="0" smtClean="0">
              <a:solidFill>
                <a:srgbClr val="000000"/>
              </a:solidFill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28621" y="76200"/>
            <a:ext cx="8571969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002" y="1270000"/>
            <a:ext cx="9347428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6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50429" y="6324600"/>
            <a:ext cx="20958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1F46E0BF-43DC-43B3-A060-E2FE5B28189C}" type="datetime1">
              <a:rPr lang="en-US" altLang="zh-CN" b="0" i="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defRPr/>
              </a:pPr>
              <a:t>4/8/2015</a:t>
            </a:fld>
            <a:endParaRPr lang="en-US" altLang="zh-CN" b="0" i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66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24010" y="6172200"/>
            <a:ext cx="318405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b="0" i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66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6536" y="6172200"/>
            <a:ext cx="20958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61DD94B-ADCB-408B-B3FF-22E82CDA36BA}" type="slidenum">
              <a:rPr lang="en-US" altLang="zh-CN" b="0" i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pPr>
                <a:defRPr/>
              </a:pPr>
              <a:t>‹#›</a:t>
            </a:fld>
            <a:endParaRPr lang="en-US" altLang="zh-CN" b="0" i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ltGray">
          <a:xfrm>
            <a:off x="78997" y="6400800"/>
            <a:ext cx="9903630" cy="381000"/>
          </a:xfrm>
          <a:prstGeom prst="rect">
            <a:avLst/>
          </a:prstGeom>
          <a:solidFill>
            <a:srgbClr val="0071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1800" b="0" i="0" smtClean="0">
              <a:solidFill>
                <a:srgbClr val="000000"/>
              </a:solidFill>
            </a:endParaRPr>
          </a:p>
        </p:txBody>
      </p:sp>
      <p:sp>
        <p:nvSpPr>
          <p:cNvPr id="1033" name="Text Box 17"/>
          <p:cNvSpPr txBox="1">
            <a:spLocks noChangeArrowheads="1"/>
          </p:cNvSpPr>
          <p:nvPr userDrawn="1"/>
        </p:nvSpPr>
        <p:spPr bwMode="auto">
          <a:xfrm>
            <a:off x="7693562" y="6400800"/>
            <a:ext cx="2287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i="0" dirty="0" smtClean="0">
                <a:solidFill>
                  <a:srgbClr val="FFFFFF"/>
                </a:solidFill>
                <a:ea typeface="楷体_GB2312" pitchFamily="49" charset="-122"/>
              </a:rPr>
              <a:t>Nucleon Structure</a:t>
            </a:r>
            <a:endParaRPr lang="zh-CN" altLang="en-US" sz="1800" i="0" dirty="0" smtClean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14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687" r:id="rId1"/>
    <p:sldLayoutId id="2147516688" r:id="rId2"/>
    <p:sldLayoutId id="2147516689" r:id="rId3"/>
    <p:sldLayoutId id="2147516690" r:id="rId4"/>
    <p:sldLayoutId id="2147516691" r:id="rId5"/>
    <p:sldLayoutId id="2147516692" r:id="rId6"/>
    <p:sldLayoutId id="2147516693" r:id="rId7"/>
    <p:sldLayoutId id="2147516694" r:id="rId8"/>
    <p:sldLayoutId id="2147516695" r:id="rId9"/>
    <p:sldLayoutId id="2147516696" r:id="rId10"/>
    <p:sldLayoutId id="2147516697" r:id="rId11"/>
    <p:sldLayoutId id="214751669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0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è"/>
        <a:defRPr sz="2800">
          <a:solidFill>
            <a:srgbClr val="CC0000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5" y="122583"/>
            <a:ext cx="8550275" cy="5920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7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77" tIns="49339" rIns="98677" bIns="49339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</a:defRPr>
            </a:lvl1pPr>
          </a:lstStyle>
          <a:p>
            <a:endParaRPr lang="en-US" smtClean="0"/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890" tIns="45446" rIns="90890" bIns="4544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9" y="6677067"/>
            <a:ext cx="4764088" cy="1827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677" tIns="49339" rIns="98677" bIns="49339">
            <a:spAutoFit/>
          </a:bodyPr>
          <a:lstStyle/>
          <a:p>
            <a:pPr defTabSz="986209">
              <a:lnSpc>
                <a:spcPct val="60000"/>
              </a:lnSpc>
              <a:defRPr/>
            </a:pPr>
            <a:r>
              <a:rPr lang="en-US" sz="900" b="0" i="0" dirty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23561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52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209">
              <a:lnSpc>
                <a:spcPct val="80000"/>
              </a:lnSpc>
              <a:defRPr/>
            </a:pPr>
            <a:r>
              <a:rPr lang="en-US" sz="1500" i="0" dirty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 dirty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142872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700" r:id="rId1"/>
    <p:sldLayoutId id="2147516701" r:id="rId2"/>
    <p:sldLayoutId id="2147516702" r:id="rId3"/>
    <p:sldLayoutId id="2147516703" r:id="rId4"/>
    <p:sldLayoutId id="2147516704" r:id="rId5"/>
    <p:sldLayoutId id="2147516705" r:id="rId6"/>
    <p:sldLayoutId id="2147516706" r:id="rId7"/>
    <p:sldLayoutId id="2147516707" r:id="rId8"/>
    <p:sldLayoutId id="2147516708" r:id="rId9"/>
    <p:sldLayoutId id="2147516709" r:id="rId10"/>
    <p:sldLayoutId id="2147516710" r:id="rId11"/>
  </p:sldLayoutIdLst>
  <p:transition spd="med" advClick="0"/>
  <p:hf sldNum="0" hdr="0" dt="0"/>
  <p:txStyles>
    <p:titleStyle>
      <a:lvl1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242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45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894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3341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782" algn="ctr" defTabSz="986209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465" indent="-369465" algn="l" defTabSz="985242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509" indent="-306317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3131" indent="-246311" algn="l" defTabSz="985242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748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9950" indent="-244733" algn="l" defTabSz="985242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4597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9043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3489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7928" indent="-246158" algn="l" defTabSz="986209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45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894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34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782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228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6671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115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5563" algn="l" defTabSz="908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265" y="122279"/>
            <a:ext cx="8550275" cy="5921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97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168" y="6629401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688" y="6553200"/>
            <a:ext cx="874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738" tIns="49370" rIns="98738" bIns="49370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chemeClr val="tx1"/>
                </a:solidFill>
              </a:defRPr>
            </a:lvl1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471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946" tIns="45474" rIns="90946" bIns="45474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9" y="6677207"/>
            <a:ext cx="4764088" cy="182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8738" tIns="49370" rIns="98738" bIns="49370">
            <a:spAutoFit/>
          </a:bodyPr>
          <a:lstStyle/>
          <a:p>
            <a:pPr defTabSz="986821">
              <a:lnSpc>
                <a:spcPct val="60000"/>
              </a:lnSpc>
              <a:defRPr/>
            </a:pPr>
            <a:r>
              <a:rPr 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11273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714" name="Rectangle 10"/>
          <p:cNvSpPr>
            <a:spLocks noChangeArrowheads="1"/>
          </p:cNvSpPr>
          <p:nvPr/>
        </p:nvSpPr>
        <p:spPr bwMode="auto">
          <a:xfrm>
            <a:off x="3084552" y="6410325"/>
            <a:ext cx="4237037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86821">
              <a:lnSpc>
                <a:spcPct val="80000"/>
              </a:lnSpc>
              <a:defRPr/>
            </a:pPr>
            <a:r>
              <a:rPr lang="en-US" sz="1500" i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sz="1300" i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79057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712" r:id="rId1"/>
    <p:sldLayoutId id="2147516713" r:id="rId2"/>
    <p:sldLayoutId id="2147516714" r:id="rId3"/>
    <p:sldLayoutId id="2147516715" r:id="rId4"/>
    <p:sldLayoutId id="2147516716" r:id="rId5"/>
    <p:sldLayoutId id="2147516717" r:id="rId6"/>
    <p:sldLayoutId id="2147516718" r:id="rId7"/>
    <p:sldLayoutId id="2147516719" r:id="rId8"/>
    <p:sldLayoutId id="2147516720" r:id="rId9"/>
    <p:sldLayoutId id="2147516721" r:id="rId10"/>
    <p:sldLayoutId id="2147516722" r:id="rId11"/>
  </p:sldLayoutIdLst>
  <p:transition spd="med" advClick="0"/>
  <p:hf sldNum="0" hdr="0" dt="0"/>
  <p:txStyles>
    <p:titleStyle>
      <a:lvl1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6821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731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9458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4185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8910" algn="ctr" defTabSz="986821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1043" indent="-371043" algn="l" defTabSz="986821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2087" indent="-307897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4711" indent="-247888" algn="l" defTabSz="986821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7329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1530" indent="-246311" algn="l" defTabSz="986821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6256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3098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5712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40433" indent="-246311" algn="l" defTabSz="986821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31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45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18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910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3638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8362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087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7815" algn="l" defTabSz="9094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152404"/>
            <a:ext cx="905256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914400"/>
            <a:ext cx="905256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6565933"/>
            <a:ext cx="318516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b="0" i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04020" y="6464333"/>
            <a:ext cx="75438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/>
            <a:fld id="{FF4ED9B7-95DD-4DD9-ACD0-C58F1B0B8B13}" type="slidenum">
              <a:rPr lang="en-US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eaLnBrk="1" hangingPunct="1"/>
              <a:t>‹#›</a:t>
            </a:fld>
            <a:endParaRPr lang="en-US" b="0" i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30" name="Picture 6" descr="JLab_logo_white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477000"/>
            <a:ext cx="134112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856980" y="6497638"/>
            <a:ext cx="8382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6477000"/>
            <a:ext cx="10058400" cy="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1800" b="0" i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0" y="762000"/>
            <a:ext cx="10058400" cy="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1800" b="0" i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910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724" r:id="rId1"/>
    <p:sldLayoutId id="2147516725" r:id="rId2"/>
    <p:sldLayoutId id="2147516726" r:id="rId3"/>
    <p:sldLayoutId id="2147516727" r:id="rId4"/>
    <p:sldLayoutId id="2147516728" r:id="rId5"/>
    <p:sldLayoutId id="2147516729" r:id="rId6"/>
    <p:sldLayoutId id="2147516730" r:id="rId7"/>
    <p:sldLayoutId id="2147516731" r:id="rId8"/>
    <p:sldLayoutId id="2147516732" r:id="rId9"/>
    <p:sldLayoutId id="2147516733" r:id="rId10"/>
    <p:sldLayoutId id="214751673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122286"/>
            <a:ext cx="8550275" cy="5920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42" tIns="49325" rIns="98642" bIns="49325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42" tIns="49325" rIns="98642" bIns="49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53" y="6480344"/>
            <a:ext cx="26479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42" tIns="49325" rIns="98642" bIns="49325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J. P. Chen, User Workshop, 2006</a:t>
            </a: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859" tIns="45428" rIns="90859" bIns="45428" anchor="ctr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859" tIns="45428" rIns="90859" bIns="45428" anchor="ctr"/>
          <a:lstStyle/>
          <a:p>
            <a:endParaRPr lang="en-US"/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" y="6677199"/>
            <a:ext cx="4764088" cy="1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42" tIns="49325" rIns="98642" bIns="49325">
            <a:spAutoFit/>
          </a:bodyPr>
          <a:lstStyle>
            <a:lvl1pPr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altLang="en-US" sz="900" b="0" i="0" smtClean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30728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3084525" y="6410326"/>
            <a:ext cx="423703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987425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anose="02040604050505020304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5750" r:id="rId1"/>
    <p:sldLayoutId id="2147515751" r:id="rId2"/>
    <p:sldLayoutId id="2147515752" r:id="rId3"/>
    <p:sldLayoutId id="2147515753" r:id="rId4"/>
    <p:sldLayoutId id="2147515754" r:id="rId5"/>
    <p:sldLayoutId id="2147515755" r:id="rId6"/>
    <p:sldLayoutId id="2147515756" r:id="rId7"/>
    <p:sldLayoutId id="2147515757" r:id="rId8"/>
    <p:sldLayoutId id="2147515758" r:id="rId9"/>
    <p:sldLayoutId id="2147515759" r:id="rId10"/>
    <p:sldLayoutId id="2147515760" r:id="rId11"/>
  </p:sldLayoutIdLst>
  <p:transition spd="med" advClick="0"/>
  <p:timing>
    <p:tnLst>
      <p:par>
        <p:cTn id="1" dur="indefinite" restart="never" nodeType="tmRoot"/>
      </p:par>
    </p:tnLst>
  </p:timing>
  <p:hf hdr="0" ftr="0" dt="0"/>
  <p:txStyles>
    <p:titleStyle>
      <a:lvl1pPr algn="ctr" defTabSz="9857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57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57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57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572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298" algn="ctr" defTabSz="98588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592" algn="ctr" defTabSz="98588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2887" algn="ctr" defTabSz="98588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178" algn="ctr" defTabSz="98588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9250" indent="-369250" algn="l" defTabSz="985720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301" indent="-307442" algn="l" defTabSz="98572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2941" indent="-247227" algn="l" defTabSz="98572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4217" indent="-245641" algn="l" defTabSz="98572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8666" indent="-245641" algn="l" defTabSz="98572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3701" indent="-246081" algn="l" defTabSz="98588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7994" indent="-246081" algn="l" defTabSz="98588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2295" indent="-246081" algn="l" defTabSz="98588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6580" indent="-246081" algn="l" defTabSz="98588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298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592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887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178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473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763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054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351" algn="l" defTabSz="9085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609600"/>
            <a:ext cx="85502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73" tIns="45634" rIns="91273" bIns="456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144" y="1981200"/>
            <a:ext cx="8550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4063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7013" y="6248400"/>
            <a:ext cx="318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 algn="ctr">
              <a:defRPr sz="1400" b="0" i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838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CD71A4E-ADDF-4775-95EE-8E747B96D9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107" r:id="rId1"/>
    <p:sldLayoutId id="2147516108" r:id="rId2"/>
    <p:sldLayoutId id="2147516109" r:id="rId3"/>
    <p:sldLayoutId id="2147516110" r:id="rId4"/>
    <p:sldLayoutId id="2147516111" r:id="rId5"/>
    <p:sldLayoutId id="2147516112" r:id="rId6"/>
    <p:sldLayoutId id="2147516113" r:id="rId7"/>
    <p:sldLayoutId id="2147516114" r:id="rId8"/>
    <p:sldLayoutId id="2147516115" r:id="rId9"/>
    <p:sldLayoutId id="2147516116" r:id="rId10"/>
    <p:sldLayoutId id="214751611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636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2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6909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545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0727" indent="-340727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0082" indent="-28367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9439" indent="-22662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95856" indent="-22662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2263" indent="-22662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09994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66364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2723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79089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6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722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093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452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81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178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53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907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609600"/>
            <a:ext cx="85502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73" tIns="45634" rIns="91273" bIns="4563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144" y="1981200"/>
            <a:ext cx="8550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4063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7013" y="6248400"/>
            <a:ext cx="318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 algn="ctr">
              <a:defRPr sz="1400" b="0" i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838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73" tIns="45634" rIns="91273" bIns="45634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E654148-70C8-48A3-B865-5B3AD4609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118" r:id="rId1"/>
    <p:sldLayoutId id="2147516119" r:id="rId2"/>
    <p:sldLayoutId id="2147516120" r:id="rId3"/>
    <p:sldLayoutId id="2147516121" r:id="rId4"/>
    <p:sldLayoutId id="2147516122" r:id="rId5"/>
    <p:sldLayoutId id="2147516123" r:id="rId6"/>
    <p:sldLayoutId id="2147516124" r:id="rId7"/>
    <p:sldLayoutId id="2147516125" r:id="rId8"/>
    <p:sldLayoutId id="2147516126" r:id="rId9"/>
    <p:sldLayoutId id="2147516127" r:id="rId10"/>
    <p:sldLayoutId id="214751612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636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2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6909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545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0727" indent="-340727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0082" indent="-28367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9439" indent="-22662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95856" indent="-22662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2263" indent="-22662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09994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66364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2723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79089" indent="-22818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6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722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093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452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81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178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535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907" algn="l" defTabSz="456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144" y="122061"/>
            <a:ext cx="8550275" cy="5925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01" tIns="49555" rIns="99101" bIns="49555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101" tIns="49555" rIns="99101" bIns="49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70813" y="6629400"/>
            <a:ext cx="18526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101" tIns="49555" rIns="99101" bIns="49555" numCol="1" anchor="t" anchorCtr="0" compatLnSpc="1">
            <a:prstTxWarp prst="textNoShape">
              <a:avLst/>
            </a:prstTxWarp>
          </a:bodyPr>
          <a:lstStyle>
            <a:lvl1pPr algn="ctr">
              <a:defRPr sz="1100" b="0" i="0" dirty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82" tIns="45642" rIns="91282" bIns="45642" anchor="ctr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82" tIns="45642" rIns="91282" bIns="45642" anchor="ctr"/>
          <a:lstStyle/>
          <a:p>
            <a:endParaRPr lang="en-US"/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" y="6677115"/>
            <a:ext cx="4764088" cy="18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101" tIns="49555" rIns="99101" bIns="49555">
            <a:spAutoFit/>
          </a:bodyPr>
          <a:lstStyle>
            <a:lvl1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2844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7416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1988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60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en-US" sz="900" b="0" i="0">
                <a:solidFill>
                  <a:srgbClr val="000000"/>
                </a:solidFill>
              </a:rPr>
              <a:t>Operated by the Southeastern Universities Research Association for the U.S. Department of Energy</a:t>
            </a:r>
          </a:p>
        </p:txBody>
      </p:sp>
      <p:pic>
        <p:nvPicPr>
          <p:cNvPr id="36872" name="Picture 8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6297613"/>
            <a:ext cx="166846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3084525" y="6410326"/>
            <a:ext cx="423703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defTabSz="992188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2844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7416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1988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6013" indent="1588" defTabSz="992188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500" i="0">
                <a:solidFill>
                  <a:srgbClr val="339966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en-US" sz="1300" i="0">
                <a:solidFill>
                  <a:srgbClr val="339966"/>
                </a:solidFill>
                <a:latin typeface="Century Schoolbook" panose="02040604050505020304" pitchFamily="18" charset="0"/>
              </a:rPr>
              <a:t>Thomas Jefferson National Accelerator Facility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140" r:id="rId1"/>
    <p:sldLayoutId id="2147516141" r:id="rId2"/>
    <p:sldLayoutId id="2147516142" r:id="rId3"/>
    <p:sldLayoutId id="2147516143" r:id="rId4"/>
    <p:sldLayoutId id="2147516144" r:id="rId5"/>
    <p:sldLayoutId id="2147516145" r:id="rId6"/>
    <p:sldLayoutId id="2147516146" r:id="rId7"/>
    <p:sldLayoutId id="2147516147" r:id="rId8"/>
    <p:sldLayoutId id="2147516148" r:id="rId9"/>
    <p:sldLayoutId id="2147516149" r:id="rId10"/>
    <p:sldLayoutId id="2147516150" r:id="rId11"/>
  </p:sldLayoutIdLst>
  <p:transition/>
  <p:hf sldNum="0" hdr="0" dt="0"/>
  <p:txStyles>
    <p:titleStyle>
      <a:lvl1pPr algn="ctr" defTabSz="99047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9047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9047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9047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90477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6411" algn="ctr" defTabSz="99047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12818" algn="ctr" defTabSz="99047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9232" algn="ctr" defTabSz="99047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25641" algn="ctr" defTabSz="990477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72419" indent="-372419" algn="l" defTabSz="990477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5059" indent="-309027" algn="l" defTabSz="99047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9284" indent="-248811" algn="l" defTabSz="990477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33723" indent="-247227" algn="l" defTabSz="99047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29756" indent="-247227" algn="l" defTabSz="990477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86164" indent="-247227" algn="l" defTabSz="99047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42578" indent="-247227" algn="l" defTabSz="99047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98986" indent="-247227" algn="l" defTabSz="99047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55391" indent="-247227" algn="l" defTabSz="990477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1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8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32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4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051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464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868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284" algn="l" defTabSz="912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380" y="609600"/>
            <a:ext cx="854964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9" tIns="45703" rIns="91409" bIns="4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380" y="1981200"/>
            <a:ext cx="854964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4380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b="0" i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2" y="6248400"/>
            <a:ext cx="31851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b="0" i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1" y="6248400"/>
            <a:ext cx="209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D879E6B8-7AC5-4075-960B-98996725E16A}" type="slidenum">
              <a:rPr lang="en-US" altLang="en-US" b="0" i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b="0" i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325" r:id="rId1"/>
    <p:sldLayoutId id="2147516326" r:id="rId2"/>
    <p:sldLayoutId id="2147516327" r:id="rId3"/>
    <p:sldLayoutId id="2147516328" r:id="rId4"/>
    <p:sldLayoutId id="2147516329" r:id="rId5"/>
    <p:sldLayoutId id="2147516330" r:id="rId6"/>
    <p:sldLayoutId id="2147516331" r:id="rId7"/>
    <p:sldLayoutId id="2147516332" r:id="rId8"/>
    <p:sldLayoutId id="2147516333" r:id="rId9"/>
    <p:sldLayoutId id="2147516334" r:id="rId10"/>
    <p:sldLayoutId id="21475163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0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0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08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11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1222" indent="-34122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162" indent="-284086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105" indent="-22695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183" indent="-22695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5260" indent="-22695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3661" indent="-22851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0690" indent="-22851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7721" indent="-22851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4750" indent="-22851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1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9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8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7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7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6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3" algn="l" defTabSz="4570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380" y="122281"/>
            <a:ext cx="8549640" cy="5920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49" tIns="49325" rIns="98649" bIns="49325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31878"/>
            <a:ext cx="10058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649" tIns="49325" rIns="98649" bIns="49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8470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69691" y="6629400"/>
            <a:ext cx="185277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49" tIns="49325" rIns="98649" bIns="49325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J.P. Chen, USTC, 2007</a:t>
            </a:r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83584" y="6553200"/>
            <a:ext cx="87487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49" tIns="49325" rIns="98649" bIns="49325" numCol="1" anchor="t" anchorCtr="0" compatLnSpc="1">
            <a:prstTxWarp prst="textNoShape">
              <a:avLst/>
            </a:prstTxWarp>
          </a:bodyPr>
          <a:lstStyle>
            <a:lvl1pPr algn="r">
              <a:defRPr sz="1100" b="0" i="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0" y="823913"/>
            <a:ext cx="10058400" cy="0"/>
          </a:xfrm>
          <a:prstGeom prst="line">
            <a:avLst/>
          </a:prstGeom>
          <a:noFill/>
          <a:ln w="5715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868" tIns="45433" rIns="90868" bIns="45433" anchor="ctr"/>
          <a:lstStyle/>
          <a:p>
            <a:endParaRPr lang="en-US" sz="2400" b="0" i="0" smtClean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6500813"/>
            <a:ext cx="10058400" cy="0"/>
          </a:xfrm>
          <a:prstGeom prst="line">
            <a:avLst/>
          </a:prstGeom>
          <a:noFill/>
          <a:ln w="92075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868" tIns="45433" rIns="90868" bIns="45433" anchor="ctr"/>
          <a:lstStyle/>
          <a:p>
            <a:endParaRPr lang="en-US" sz="2400" b="0" i="0" smtClean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0" y="6677124"/>
            <a:ext cx="4763770" cy="1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49" tIns="49325" rIns="98649" bIns="49325">
            <a:spAutoFit/>
          </a:bodyPr>
          <a:lstStyle>
            <a:lvl1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844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16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988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560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60000"/>
              </a:lnSpc>
              <a:defRPr/>
            </a:pPr>
            <a:r>
              <a:rPr lang="en-US" altLang="en-US" sz="900" b="0" i="0" smtClean="0">
                <a:solidFill>
                  <a:srgbClr val="000000"/>
                </a:solidFill>
                <a:latin typeface="Times New Roman" pitchFamily="18" charset="0"/>
              </a:rPr>
              <a:t>Operated by the Southeastern Universities Research Association for the U.S. Department of Energy</a:t>
            </a:r>
          </a:p>
        </p:txBody>
      </p:sp>
      <p:pic>
        <p:nvPicPr>
          <p:cNvPr id="6153" name="Picture 9" descr="new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2" y="6297613"/>
            <a:ext cx="166941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3083930" y="6410326"/>
            <a:ext cx="4238149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defTabSz="9858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844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16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988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56013" indent="1588" defTabSz="985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en-US" sz="1500" i="0" smtClean="0">
                <a:solidFill>
                  <a:srgbClr val="339966"/>
                </a:solidFill>
                <a:latin typeface="Century Schoolbook" pitchFamily="18" charset="0"/>
              </a:rPr>
              <a:t> </a:t>
            </a:r>
            <a:r>
              <a:rPr lang="en-US" altLang="en-US" sz="1300" i="0" smtClean="0">
                <a:solidFill>
                  <a:srgbClr val="339966"/>
                </a:solidFill>
                <a:latin typeface="Century Schoolbook" pitchFamily="18" charset="0"/>
              </a:rPr>
              <a:t>Thomas Jefferson National Accelerator Facility</a:t>
            </a:r>
          </a:p>
        </p:txBody>
      </p:sp>
    </p:spTree>
    <p:extLst>
      <p:ext uri="{BB962C8B-B14F-4D97-AF65-F5344CB8AC3E}">
        <p14:creationId xmlns:p14="http://schemas.microsoft.com/office/powerpoint/2010/main" val="69400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6337" r:id="rId1"/>
    <p:sldLayoutId id="2147516338" r:id="rId2"/>
    <p:sldLayoutId id="2147516339" r:id="rId3"/>
    <p:sldLayoutId id="2147516340" r:id="rId4"/>
    <p:sldLayoutId id="2147516341" r:id="rId5"/>
    <p:sldLayoutId id="2147516342" r:id="rId6"/>
    <p:sldLayoutId id="2147516343" r:id="rId7"/>
    <p:sldLayoutId id="2147516344" r:id="rId8"/>
    <p:sldLayoutId id="2147516345" r:id="rId9"/>
    <p:sldLayoutId id="2147516346" r:id="rId10"/>
    <p:sldLayoutId id="2147516347" r:id="rId11"/>
  </p:sldLayoutIdLst>
  <p:transition spd="med" advClick="0"/>
  <p:hf sldNum="0" hdr="0" dt="0"/>
  <p:txStyles>
    <p:titleStyle>
      <a:lvl1pPr algn="ctr" defTabSz="98398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+mj-lt"/>
          <a:ea typeface="+mj-ea"/>
          <a:cs typeface="+mj-cs"/>
        </a:defRPr>
      </a:lvl1pPr>
      <a:lvl2pPr algn="ctr" defTabSz="98398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2pPr>
      <a:lvl3pPr algn="ctr" defTabSz="98398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3pPr>
      <a:lvl4pPr algn="ctr" defTabSz="98398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4pPr>
      <a:lvl5pPr algn="ctr" defTabSz="983984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5pPr>
      <a:lvl6pPr marL="454329" algn="ctr" defTabSz="98594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6pPr>
      <a:lvl7pPr marL="908649" algn="ctr" defTabSz="98594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7pPr>
      <a:lvl8pPr marL="1362977" algn="ctr" defTabSz="98594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8pPr>
      <a:lvl9pPr marL="1817292" algn="ctr" defTabSz="985943" rtl="0" fontAlgn="base"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Arial" pitchFamily="34" charset="0"/>
        </a:defRPr>
      </a:lvl9pPr>
    </p:titleStyle>
    <p:bodyStyle>
      <a:lvl1pPr marL="368200" indent="-368200" algn="l" defTabSz="983984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99884" indent="-304717" algn="l" defTabSz="983984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36DB3"/>
          </a:solidFill>
          <a:latin typeface="+mn-lt"/>
        </a:defRPr>
      </a:lvl2pPr>
      <a:lvl3pPr marL="1231569" indent="-245999" algn="l" defTabSz="983984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1"/>
          </a:solidFill>
          <a:latin typeface="+mn-lt"/>
        </a:defRPr>
      </a:lvl3pPr>
      <a:lvl4pPr marL="1725147" indent="-244410" algn="l" defTabSz="983984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218727" indent="-244410" algn="l" defTabSz="983984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673876" indent="-246093" algn="l" defTabSz="98594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3128199" indent="-246093" algn="l" defTabSz="98594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582523" indent="-246093" algn="l" defTabSz="98594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4036839" indent="-246093" algn="l" defTabSz="985943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32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4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977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292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618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936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259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583" algn="l" defTabSz="908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83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8.png"/><Relationship Id="rId5" Type="http://schemas.openxmlformats.org/officeDocument/2006/relationships/tags" Target="../tags/tag5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image" Target="../media/image16.wmf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73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png"/><Relationship Id="rId5" Type="http://schemas.openxmlformats.org/officeDocument/2006/relationships/image" Target="../media/image39.jpeg"/><Relationship Id="rId4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5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.png"/><Relationship Id="rId4" Type="http://schemas.openxmlformats.org/officeDocument/2006/relationships/image" Target="../media/image53.wmf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98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2.xml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21" Type="http://schemas.openxmlformats.org/officeDocument/2006/relationships/image" Target="../media/image680.png"/><Relationship Id="rId34" Type="http://schemas.openxmlformats.org/officeDocument/2006/relationships/image" Target="../media/image67.png"/><Relationship Id="rId7" Type="http://schemas.openxmlformats.org/officeDocument/2006/relationships/image" Target="../media/image61.png"/><Relationship Id="rId17" Type="http://schemas.openxmlformats.org/officeDocument/2006/relationships/image" Target="../media/image390.png"/><Relationship Id="rId25" Type="http://schemas.openxmlformats.org/officeDocument/2006/relationships/image" Target="../media/image720.png"/><Relationship Id="rId33" Type="http://schemas.openxmlformats.org/officeDocument/2006/relationships/image" Target="../media/image471.png"/><Relationship Id="rId16" Type="http://schemas.openxmlformats.org/officeDocument/2006/relationships/image" Target="../media/image654.png"/><Relationship Id="rId20" Type="http://schemas.openxmlformats.org/officeDocument/2006/relationships/image" Target="../media/image671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94.xml"/><Relationship Id="rId6" Type="http://schemas.openxmlformats.org/officeDocument/2006/relationships/image" Target="../media/image582.png"/><Relationship Id="rId24" Type="http://schemas.openxmlformats.org/officeDocument/2006/relationships/image" Target="../media/image710.png"/><Relationship Id="rId32" Type="http://schemas.openxmlformats.org/officeDocument/2006/relationships/image" Target="../media/image460.png"/><Relationship Id="rId23" Type="http://schemas.openxmlformats.org/officeDocument/2006/relationships/image" Target="../media/image700.png"/><Relationship Id="rId28" Type="http://schemas.openxmlformats.org/officeDocument/2006/relationships/image" Target="../media/image64.png"/><Relationship Id="rId36" Type="http://schemas.openxmlformats.org/officeDocument/2006/relationships/image" Target="../media/image690.png"/><Relationship Id="rId19" Type="http://schemas.openxmlformats.org/officeDocument/2006/relationships/image" Target="../media/image662.png"/><Relationship Id="rId31" Type="http://schemas.openxmlformats.org/officeDocument/2006/relationships/image" Target="../media/image66.png"/><Relationship Id="rId22" Type="http://schemas.openxmlformats.org/officeDocument/2006/relationships/image" Target="../media/image400.png"/><Relationship Id="rId27" Type="http://schemas.openxmlformats.org/officeDocument/2006/relationships/image" Target="../media/image63.png"/><Relationship Id="rId30" Type="http://schemas.openxmlformats.org/officeDocument/2006/relationships/image" Target="../media/image450.png"/><Relationship Id="rId35" Type="http://schemas.openxmlformats.org/officeDocument/2006/relationships/hyperlink" Target="http://arxiv.org/abs/1501.07052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1" Type="http://schemas.openxmlformats.org/officeDocument/2006/relationships/slideLayout" Target="../slideLayouts/slideLayout305.xml"/><Relationship Id="rId11" Type="http://schemas.openxmlformats.org/officeDocument/2006/relationships/image" Target="../media/image760.png"/><Relationship Id="rId5" Type="http://schemas.openxmlformats.org/officeDocument/2006/relationships/image" Target="../media/image68.png"/><Relationship Id="rId10" Type="http://schemas.openxmlformats.org/officeDocument/2006/relationships/image" Target="../media/image750.png"/><Relationship Id="rId4" Type="http://schemas.openxmlformats.org/officeDocument/2006/relationships/image" Target="../media/image730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76.wmf"/><Relationship Id="rId7" Type="http://schemas.openxmlformats.org/officeDocument/2006/relationships/image" Target="../media/image69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31.xml"/><Relationship Id="rId6" Type="http://schemas.openxmlformats.org/officeDocument/2006/relationships/image" Target="../media/image500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7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7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5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0.png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97.png"/><Relationship Id="rId2" Type="http://schemas.openxmlformats.org/officeDocument/2006/relationships/slideLayout" Target="../slideLayouts/slideLayout179.xml"/><Relationship Id="rId16" Type="http://schemas.openxmlformats.org/officeDocument/2006/relationships/image" Target="../media/image96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89.png"/><Relationship Id="rId11" Type="http://schemas.openxmlformats.org/officeDocument/2006/relationships/image" Target="../media/image93.jpe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10" Type="http://schemas.openxmlformats.org/officeDocument/2006/relationships/image" Target="../media/image92.jpeg"/><Relationship Id="rId19" Type="http://schemas.openxmlformats.org/officeDocument/2006/relationships/image" Target="../media/image86.wmf"/><Relationship Id="rId4" Type="http://schemas.openxmlformats.org/officeDocument/2006/relationships/image" Target="../media/image87.wmf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2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11.png"/><Relationship Id="rId3" Type="http://schemas.openxmlformats.org/officeDocument/2006/relationships/image" Target="../media/image101.emf"/><Relationship Id="rId7" Type="http://schemas.openxmlformats.org/officeDocument/2006/relationships/image" Target="../media/image105.jpe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png"/><Relationship Id="rId9" Type="http://schemas.openxmlformats.org/officeDocument/2006/relationships/image" Target="../media/image10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7" Type="http://schemas.openxmlformats.org/officeDocument/2006/relationships/image" Target="../media/image502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83.xml"/><Relationship Id="rId11" Type="http://schemas.openxmlformats.org/officeDocument/2006/relationships/image" Target="../media/image442.png"/><Relationship Id="rId4" Type="http://schemas.openxmlformats.org/officeDocument/2006/relationships/image" Target="../media/image531.pn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61.png"/><Relationship Id="rId12" Type="http://schemas.openxmlformats.org/officeDocument/2006/relationships/image" Target="../media/image652.png"/><Relationship Id="rId1" Type="http://schemas.openxmlformats.org/officeDocument/2006/relationships/slideLayout" Target="../slideLayouts/slideLayout316.xml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5" Type="http://schemas.openxmlformats.org/officeDocument/2006/relationships/image" Target="../media/image681.png"/><Relationship Id="rId10" Type="http://schemas.openxmlformats.org/officeDocument/2006/relationships/image" Target="../media/image630.png"/><Relationship Id="rId4" Type="http://schemas.openxmlformats.org/officeDocument/2006/relationships/image" Target="../media/image601.png"/><Relationship Id="rId9" Type="http://schemas.openxmlformats.org/officeDocument/2006/relationships/image" Target="../media/image119.png"/><Relationship Id="rId14" Type="http://schemas.openxmlformats.org/officeDocument/2006/relationships/image" Target="../media/image6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3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698"/>
            <a:ext cx="10058400" cy="530923"/>
          </a:xfrm>
        </p:spPr>
        <p:txBody>
          <a:bodyPr/>
          <a:lstStyle/>
          <a:p>
            <a:pPr eaLnBrk="1" hangingPunct="1"/>
            <a:r>
              <a:rPr lang="en-US" altLang="en-US" sz="2800" i="1" dirty="0" smtClean="0">
                <a:solidFill>
                  <a:srgbClr val="FF0000"/>
                </a:solidFill>
              </a:rPr>
              <a:t>Nucleon Imaging with Polarized Probes and Targets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0" y="793149"/>
            <a:ext cx="10058400" cy="944562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en-US" altLang="en-US" sz="1000" dirty="0"/>
          </a:p>
          <a:p>
            <a:pPr algn="ctr" eaLnBrk="1" hangingPunct="1">
              <a:buFontTx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Comic Sans MS" panose="030F0702030302020204" pitchFamily="66" charset="0"/>
              </a:rPr>
              <a:t>     Jian-ping </a:t>
            </a:r>
            <a:r>
              <a:rPr lang="en-US" altLang="en-US" sz="18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Chen, </a:t>
            </a:r>
            <a:r>
              <a:rPr lang="en-US" altLang="en-US" sz="1800" dirty="0">
                <a:solidFill>
                  <a:schemeClr val="accent2"/>
                </a:solidFill>
                <a:latin typeface="Comic Sans MS" panose="030F0702030302020204" pitchFamily="66" charset="0"/>
              </a:rPr>
              <a:t>Jefferson Lab, Virginia, USA</a:t>
            </a:r>
          </a:p>
          <a:p>
            <a:pPr algn="ctr" eaLnBrk="1" hangingPunct="1">
              <a:buFontTx/>
              <a:buNone/>
            </a:pPr>
            <a:r>
              <a:rPr lang="en-US" altLang="en-US" sz="1800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Workshop of APS-GHP, Baltimore, April 8-10, 2015</a:t>
            </a:r>
            <a:endParaRPr lang="en-US" altLang="en-US" sz="18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372" name="Text Box 4"/>
          <p:cNvSpPr txBox="1">
            <a:spLocks noChangeArrowheads="1"/>
          </p:cNvSpPr>
          <p:nvPr/>
        </p:nvSpPr>
        <p:spPr bwMode="auto">
          <a:xfrm>
            <a:off x="154645" y="2098850"/>
            <a:ext cx="8945562" cy="33009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62" tIns="49534" rIns="99062" bIns="49534">
            <a:spAutoFit/>
          </a:bodyPr>
          <a:lstStyle>
            <a:lvl1pPr defTabSz="990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20000"/>
              </a:spcBef>
              <a:buChar char="•"/>
              <a:defRPr sz="2400">
                <a:solidFill>
                  <a:srgbClr val="636DB3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20000"/>
              </a:spcBef>
              <a:buChar char="•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000" b="0" i="0" dirty="0" smtClean="0"/>
              <a:t>  Nucleon (Spin-Flavor) Structure</a:t>
            </a:r>
            <a:r>
              <a:rPr lang="en-US" altLang="en-US" sz="2000" b="0" i="0" dirty="0">
                <a:solidFill>
                  <a:srgbClr val="0000FF"/>
                </a:solidFill>
              </a:rPr>
              <a:t> </a:t>
            </a:r>
            <a:r>
              <a:rPr lang="en-US" altLang="en-US" sz="2000" b="0" i="0" dirty="0" smtClean="0">
                <a:solidFill>
                  <a:srgbClr val="0000FF"/>
                </a:solidFill>
              </a:rPr>
              <a:t>from 1-d to 3-d  </a:t>
            </a:r>
            <a:endParaRPr lang="en-US" altLang="en-US" sz="2000" b="0" i="0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000" b="0" i="0" dirty="0" smtClean="0"/>
              <a:t>  3-d Structure I: </a:t>
            </a:r>
            <a:r>
              <a:rPr lang="en-US" altLang="en-US" sz="2000" b="0" i="0" dirty="0"/>
              <a:t>Transverse Momentum Dependent Distributions (TMDs)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en-US" altLang="en-US" sz="2000" b="0" i="0" dirty="0">
                <a:solidFill>
                  <a:srgbClr val="0000FF"/>
                </a:solidFill>
              </a:rPr>
              <a:t> 	        Progress and Results from JLab6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en-US" altLang="en-US" sz="2000" b="0" i="0" dirty="0">
                <a:solidFill>
                  <a:srgbClr val="0000FF"/>
                </a:solidFill>
              </a:rPr>
              <a:t>                      Future Plan with JLab12: </a:t>
            </a:r>
            <a:r>
              <a:rPr lang="en-US" altLang="en-US" sz="2000" b="0" i="0" dirty="0" err="1">
                <a:solidFill>
                  <a:srgbClr val="0000FF"/>
                </a:solidFill>
              </a:rPr>
              <a:t>SoLID</a:t>
            </a:r>
            <a:r>
              <a:rPr lang="en-US" altLang="en-US" sz="2000" b="0" i="0" dirty="0">
                <a:solidFill>
                  <a:srgbClr val="0000FF"/>
                </a:solidFill>
              </a:rPr>
              <a:t> Program and Others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000" b="0" i="0" dirty="0" smtClean="0"/>
              <a:t>  3-d Structure II: </a:t>
            </a:r>
            <a:r>
              <a:rPr lang="en-US" altLang="en-US" sz="2000" b="0" i="0" dirty="0"/>
              <a:t>Generalized Parton Distributions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en-US" altLang="en-US" sz="2000" b="0" i="0" dirty="0">
                <a:solidFill>
                  <a:srgbClr val="0000FF"/>
                </a:solidFill>
              </a:rPr>
              <a:t>                      Progress and Results from JLab6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en-US" altLang="en-US" sz="2000" b="0" i="0" dirty="0">
                <a:solidFill>
                  <a:srgbClr val="0000FF"/>
                </a:solidFill>
              </a:rPr>
              <a:t>                      Future Plan with </a:t>
            </a:r>
            <a:r>
              <a:rPr lang="en-US" altLang="en-US" sz="2000" b="0" i="0" dirty="0" smtClean="0">
                <a:solidFill>
                  <a:srgbClr val="0000FF"/>
                </a:solidFill>
              </a:rPr>
              <a:t>JLab12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000" b="0" i="0" dirty="0" smtClean="0"/>
              <a:t>  Summary</a:t>
            </a:r>
            <a:endParaRPr lang="en-US" altLang="en-US" sz="2000" b="0" i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526051" y="30884"/>
            <a:ext cx="9052560" cy="563563"/>
          </a:xfrm>
        </p:spPr>
        <p:txBody>
          <a:bodyPr/>
          <a:lstStyle/>
          <a:p>
            <a:r>
              <a:rPr lang="en-US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sz="2800" b="1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T</a:t>
            </a:r>
            <a:r>
              <a:rPr lang="en-US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-dependence of A</a:t>
            </a:r>
            <a:r>
              <a:rPr lang="en-US" sz="2800" b="1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1 </a:t>
            </a:r>
            <a:r>
              <a:rPr lang="en-US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~ g</a:t>
            </a:r>
            <a:r>
              <a:rPr lang="en-US" sz="2800" b="1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/f</a:t>
            </a:r>
            <a:r>
              <a:rPr lang="en-US" sz="2800" b="1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07180" y="2071688"/>
            <a:ext cx="1005840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83839" y="5786472"/>
            <a:ext cx="8674169" cy="46166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CLAS data suggests that width of g</a:t>
            </a:r>
            <a:r>
              <a:rPr lang="en-US" sz="2400" b="0" i="0" baseline="-250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1</a:t>
            </a:r>
            <a:r>
              <a:rPr lang="en-US" sz="24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is less than the width of f</a:t>
            </a:r>
            <a:r>
              <a:rPr lang="en-US" sz="2400" b="0" i="0" baseline="-250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1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35280" y="1600200"/>
            <a:ext cx="5280660" cy="3429000"/>
            <a:chOff x="144" y="506"/>
            <a:chExt cx="3120" cy="2658"/>
          </a:xfrm>
        </p:grpSpPr>
        <p:pic>
          <p:nvPicPr>
            <p:cNvPr id="15381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4" y="506"/>
              <a:ext cx="3120" cy="2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2" name="Text Box 13"/>
            <p:cNvSpPr txBox="1">
              <a:spLocks noChangeArrowheads="1"/>
            </p:cNvSpPr>
            <p:nvPr/>
          </p:nvSpPr>
          <p:spPr bwMode="auto">
            <a:xfrm>
              <a:off x="2592" y="978"/>
              <a:ext cx="551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 b="0" i="0" smtClean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Lattice</a:t>
              </a:r>
            </a:p>
          </p:txBody>
        </p:sp>
        <p:sp>
          <p:nvSpPr>
            <p:cNvPr id="15383" name="Line 14"/>
            <p:cNvSpPr>
              <a:spLocks noChangeShapeType="1"/>
            </p:cNvSpPr>
            <p:nvPr/>
          </p:nvSpPr>
          <p:spPr bwMode="auto">
            <a:xfrm>
              <a:off x="2931" y="121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lang="en-US" sz="18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</p:grpSp>
      <p:pic>
        <p:nvPicPr>
          <p:cNvPr id="15366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15940" y="5181600"/>
            <a:ext cx="4274820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Line 16"/>
          <p:cNvSpPr>
            <a:spLocks noChangeShapeType="1"/>
          </p:cNvSpPr>
          <p:nvPr/>
        </p:nvSpPr>
        <p:spPr bwMode="auto">
          <a:xfrm>
            <a:off x="7124700" y="3352800"/>
            <a:ext cx="8382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lang="en-US" sz="1800" b="0" i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368" name="Picture 2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42460" y="838200"/>
            <a:ext cx="561594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Text Box 21"/>
          <p:cNvSpPr txBox="1">
            <a:spLocks noChangeArrowheads="1"/>
          </p:cNvSpPr>
          <p:nvPr/>
        </p:nvSpPr>
        <p:spPr bwMode="auto">
          <a:xfrm>
            <a:off x="4191019" y="4953035"/>
            <a:ext cx="5148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P</a:t>
            </a:r>
            <a:r>
              <a:rPr lang="en-US" sz="2400" b="0" i="0" baseline="-250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</a:t>
            </a:r>
          </a:p>
        </p:txBody>
      </p:sp>
      <p:pic>
        <p:nvPicPr>
          <p:cNvPr id="15370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460" y="838200"/>
            <a:ext cx="37719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1" name="Rectangle 24"/>
          <p:cNvSpPr>
            <a:spLocks noChangeArrowheads="1"/>
          </p:cNvSpPr>
          <p:nvPr/>
        </p:nvSpPr>
        <p:spPr bwMode="auto">
          <a:xfrm>
            <a:off x="8018780" y="303492"/>
            <a:ext cx="1980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1800" i="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arXiv:1003.4549</a:t>
            </a:r>
            <a:r>
              <a:rPr lang="en-US" sz="1800" b="0" i="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</a:t>
            </a:r>
          </a:p>
        </p:txBody>
      </p:sp>
      <p:sp>
        <p:nvSpPr>
          <p:cNvPr id="15372" name="Text Box 3"/>
          <p:cNvSpPr txBox="1">
            <a:spLocks noChangeArrowheads="1"/>
          </p:cNvSpPr>
          <p:nvPr/>
        </p:nvSpPr>
        <p:spPr bwMode="auto">
          <a:xfrm rot="-5400000">
            <a:off x="748" y="1589624"/>
            <a:ext cx="70224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A</a:t>
            </a:r>
            <a:r>
              <a:rPr lang="en-US" sz="3200" b="0" i="0" baseline="-250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15373" name="Rectangle 37"/>
          <p:cNvSpPr>
            <a:spLocks noChangeArrowheads="1"/>
          </p:cNvSpPr>
          <p:nvPr/>
        </p:nvSpPr>
        <p:spPr bwMode="auto">
          <a:xfrm>
            <a:off x="7655560" y="4953164"/>
            <a:ext cx="22268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110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B.Musch et al arXiv:1011.1213</a:t>
            </a:r>
            <a:r>
              <a:rPr lang="en-US" sz="1100" b="0" i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</a:t>
            </a:r>
          </a:p>
        </p:txBody>
      </p:sp>
      <p:pic>
        <p:nvPicPr>
          <p:cNvPr id="15376" name="Picture 2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62980" y="1752600"/>
            <a:ext cx="391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7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08960" y="1676400"/>
            <a:ext cx="26368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8" name="Picture 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27620" y="3209960"/>
            <a:ext cx="234696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9" name="Picture 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27620" y="2855948"/>
            <a:ext cx="235569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8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2254019" y="1622440"/>
            <a:ext cx="5251450" cy="584574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3-D </a:t>
            </a:r>
            <a:r>
              <a:rPr lang="en-US" altLang="en-US" b="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Structure: TMDs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5139" name="Text Box 3"/>
          <p:cNvSpPr txBox="1">
            <a:spLocks noChangeArrowheads="1"/>
          </p:cNvSpPr>
          <p:nvPr/>
        </p:nvSpPr>
        <p:spPr bwMode="auto">
          <a:xfrm>
            <a:off x="193972" y="2207040"/>
            <a:ext cx="9682162" cy="129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 b="0" i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6 </a:t>
            </a: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GeV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Results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SoLID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SIDIS Program @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JLab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0" i="0" dirty="0">
                <a:solidFill>
                  <a:srgbClr val="0000FF"/>
                </a:solidFill>
                <a:latin typeface="Times New Roman" panose="02020603050405020304" pitchFamily="18" charset="0"/>
              </a:rPr>
              <a:t>12 </a:t>
            </a: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GeV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" name="Group 25"/>
          <p:cNvGrpSpPr/>
          <p:nvPr/>
        </p:nvGrpSpPr>
        <p:grpSpPr>
          <a:xfrm>
            <a:off x="2254070" y="3757046"/>
            <a:ext cx="4918363" cy="2127924"/>
            <a:chOff x="533400" y="4806523"/>
            <a:chExt cx="5410200" cy="2411646"/>
          </a:xfrm>
        </p:grpSpPr>
        <p:pic>
          <p:nvPicPr>
            <p:cNvPr id="13" name="Picture 12" descr="Screen shot 2013-02-10 at 4.38.26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806523"/>
              <a:ext cx="5410200" cy="241164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71800" y="6705600"/>
              <a:ext cx="830869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41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0" i="0" kern="0" dirty="0">
                  <a:solidFill>
                    <a:prstClr val="black"/>
                  </a:solidFill>
                  <a:latin typeface="News Gothic MT"/>
                </a:rPr>
                <a:t>x=0.1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28171" y="1092364"/>
          <a:ext cx="9478774" cy="4851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43360"/>
                <a:gridCol w="483516"/>
                <a:gridCol w="2818288"/>
                <a:gridCol w="2816805"/>
                <a:gridCol w="2816805"/>
              </a:tblGrid>
              <a:tr h="489045">
                <a:tc rowSpan="2"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n>
                            <a:noFill/>
                          </a:ln>
                        </a:rPr>
                        <a:t>Quark polarization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55828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bg1"/>
                          </a:solidFill>
                        </a:rPr>
                        <a:t>Unpolarized</a:t>
                      </a: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(U)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Longitudinally Polarized (L)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Transversely Polarized (T)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984075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n>
                            <a:noFill/>
                          </a:ln>
                        </a:rPr>
                        <a:t>Nucleon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</a:rPr>
                        <a:t> Polarization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</a:t>
                      </a:r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96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6"/>
                          </a:solidFill>
                        </a:rPr>
                        <a:t>L</a:t>
                      </a:r>
                      <a:endParaRPr lang="en-US" sz="1800" dirty="0">
                        <a:solidFill>
                          <a:schemeClr val="accent6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826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6"/>
                          </a:solidFill>
                        </a:rPr>
                        <a:t>T</a:t>
                      </a:r>
                      <a:endParaRPr lang="en-US" sz="1800" dirty="0">
                        <a:solidFill>
                          <a:schemeClr val="accent6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578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748" indent="-285673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2692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599770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6845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3921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0998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8076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5151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fld id="{13EC1AF1-8876-43BD-843B-EC927A60AC93}" type="slidenum">
              <a:rPr lang="en-US" altLang="en-US" sz="1200">
                <a:solidFill>
                  <a:srgbClr val="898989"/>
                </a:solidFill>
              </a:rPr>
              <a:pPr/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79" name="标题 5"/>
          <p:cNvSpPr>
            <a:spLocks noGrp="1"/>
          </p:cNvSpPr>
          <p:nvPr>
            <p:ph type="title"/>
          </p:nvPr>
        </p:nvSpPr>
        <p:spPr>
          <a:xfrm>
            <a:off x="-251460" y="76201"/>
            <a:ext cx="9304020" cy="792163"/>
          </a:xfrm>
        </p:spPr>
        <p:txBody>
          <a:bodyPr/>
          <a:lstStyle/>
          <a:p>
            <a:r>
              <a:rPr lang="en-US" altLang="en-US" sz="3200" b="1" i="1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Leading-Twist TMD PDFs</a:t>
            </a:r>
          </a:p>
        </p:txBody>
      </p:sp>
      <p:grpSp>
        <p:nvGrpSpPr>
          <p:cNvPr id="24580" name="组合 38"/>
          <p:cNvGrpSpPr>
            <a:grpSpLocks/>
          </p:cNvGrpSpPr>
          <p:nvPr/>
        </p:nvGrpSpPr>
        <p:grpSpPr bwMode="auto">
          <a:xfrm>
            <a:off x="1718310" y="2693973"/>
            <a:ext cx="1196182" cy="400110"/>
            <a:chOff x="1527744" y="3152766"/>
            <a:chExt cx="1086869" cy="400121"/>
          </a:xfrm>
        </p:grpSpPr>
        <p:sp>
          <p:nvSpPr>
            <p:cNvPr id="24629" name="TextBox 8"/>
            <p:cNvSpPr txBox="1">
              <a:spLocks noChangeArrowheads="1"/>
            </p:cNvSpPr>
            <p:nvPr/>
          </p:nvSpPr>
          <p:spPr bwMode="auto">
            <a:xfrm>
              <a:off x="1527744" y="3152766"/>
              <a:ext cx="512984" cy="40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0070C0"/>
                  </a:solidFill>
                </a:rPr>
                <a:t>f</a:t>
              </a:r>
              <a:r>
                <a:rPr lang="en-US" altLang="en-US" i="0" baseline="-25000" smtClean="0">
                  <a:solidFill>
                    <a:srgbClr val="0070C0"/>
                  </a:solidFill>
                </a:rPr>
                <a:t>1</a:t>
              </a:r>
              <a:r>
                <a:rPr lang="en-US" altLang="en-US" i="0" smtClean="0">
                  <a:solidFill>
                    <a:prstClr val="white"/>
                  </a:solidFill>
                </a:rPr>
                <a:t> 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pic>
          <p:nvPicPr>
            <p:cNvPr id="24630" name="Picture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200400"/>
              <a:ext cx="328613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58"/>
          <p:cNvGrpSpPr>
            <a:grpSpLocks/>
          </p:cNvGrpSpPr>
          <p:nvPr/>
        </p:nvGrpSpPr>
        <p:grpSpPr bwMode="auto">
          <a:xfrm>
            <a:off x="1461625" y="4759345"/>
            <a:ext cx="2270125" cy="878304"/>
            <a:chOff x="1328570" y="4759923"/>
            <a:chExt cx="2063858" cy="877669"/>
          </a:xfrm>
        </p:grpSpPr>
        <p:sp>
          <p:nvSpPr>
            <p:cNvPr id="24626" name="TextBox 7"/>
            <p:cNvSpPr txBox="1">
              <a:spLocks noChangeArrowheads="1"/>
            </p:cNvSpPr>
            <p:nvPr/>
          </p:nvSpPr>
          <p:spPr bwMode="auto">
            <a:xfrm>
              <a:off x="1328570" y="4877330"/>
              <a:ext cx="758115" cy="39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00B050"/>
                  </a:solidFill>
                </a:rPr>
                <a:t>f</a:t>
              </a:r>
              <a:r>
                <a:rPr lang="en-US" altLang="en-US" i="0" baseline="-25000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altLang="en-US" i="0" baseline="-25000" smtClean="0">
                  <a:solidFill>
                    <a:srgbClr val="00B050"/>
                  </a:solidFill>
                </a:rPr>
                <a:t>1T</a:t>
              </a:r>
              <a:r>
                <a:rPr lang="en-US" altLang="en-US" i="0" baseline="30000" smtClean="0">
                  <a:solidFill>
                    <a:srgbClr val="00B050"/>
                  </a:solidFill>
                  <a:sym typeface="Symbol" pitchFamily="18" charset="2"/>
                </a:rPr>
                <a:t></a:t>
              </a:r>
              <a:r>
                <a:rPr lang="en-US" altLang="en-US" i="0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altLang="en-US" i="0" smtClean="0">
                  <a:solidFill>
                    <a:prstClr val="white"/>
                  </a:solidFill>
                </a:rPr>
                <a:t>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66814" y="5299283"/>
              <a:ext cx="656100" cy="3383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00B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Sivers</a:t>
              </a:r>
            </a:p>
          </p:txBody>
        </p:sp>
        <p:pic>
          <p:nvPicPr>
            <p:cNvPr id="24628" name="Picture 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265" y="4759923"/>
              <a:ext cx="1300163" cy="648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62"/>
          <p:cNvGrpSpPr>
            <a:grpSpLocks/>
          </p:cNvGrpSpPr>
          <p:nvPr/>
        </p:nvGrpSpPr>
        <p:grpSpPr bwMode="auto">
          <a:xfrm>
            <a:off x="4374408" y="3656005"/>
            <a:ext cx="2299811" cy="686216"/>
            <a:chOff x="3977308" y="3655976"/>
            <a:chExt cx="2089740" cy="686216"/>
          </a:xfrm>
        </p:grpSpPr>
        <p:sp>
          <p:nvSpPr>
            <p:cNvPr id="20" name="TextBox 19"/>
            <p:cNvSpPr txBox="1"/>
            <p:nvPr/>
          </p:nvSpPr>
          <p:spPr>
            <a:xfrm>
              <a:off x="4683408" y="4003638"/>
              <a:ext cx="7926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Helicity</a:t>
              </a:r>
            </a:p>
          </p:txBody>
        </p:sp>
        <p:grpSp>
          <p:nvGrpSpPr>
            <p:cNvPr id="24623" name="组合 37"/>
            <p:cNvGrpSpPr>
              <a:grpSpLocks/>
            </p:cNvGrpSpPr>
            <p:nvPr/>
          </p:nvGrpSpPr>
          <p:grpSpPr bwMode="auto">
            <a:xfrm>
              <a:off x="3977308" y="3655976"/>
              <a:ext cx="2089740" cy="400110"/>
              <a:chOff x="3942443" y="4114800"/>
              <a:chExt cx="2089740" cy="400110"/>
            </a:xfrm>
          </p:grpSpPr>
          <p:sp>
            <p:nvSpPr>
              <p:cNvPr id="24624" name="TextBox 9"/>
              <p:cNvSpPr txBox="1">
                <a:spLocks noChangeArrowheads="1"/>
              </p:cNvSpPr>
              <p:nvPr/>
            </p:nvSpPr>
            <p:spPr bwMode="auto">
              <a:xfrm>
                <a:off x="3942443" y="4114800"/>
                <a:ext cx="55233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mtClean="0">
                    <a:solidFill>
                      <a:srgbClr val="0070C0"/>
                    </a:solidFill>
                  </a:rPr>
                  <a:t>g</a:t>
                </a:r>
                <a:r>
                  <a:rPr lang="en-US" altLang="en-US" i="0" baseline="-2500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en-US" i="0" smtClean="0">
                    <a:solidFill>
                      <a:prstClr val="white"/>
                    </a:solidFill>
                  </a:rPr>
                  <a:t> =</a:t>
                </a:r>
                <a:endParaRPr lang="en-US" altLang="en-US" b="0" i="0" smtClean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625" name="Picture 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4114800"/>
                <a:ext cx="1460183" cy="328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" name="组合 60"/>
          <p:cNvGrpSpPr>
            <a:grpSpLocks/>
          </p:cNvGrpSpPr>
          <p:nvPr/>
        </p:nvGrpSpPr>
        <p:grpSpPr bwMode="auto">
          <a:xfrm>
            <a:off x="7149199" y="4418093"/>
            <a:ext cx="2198529" cy="759241"/>
            <a:chOff x="6498554" y="4417976"/>
            <a:chExt cx="1999274" cy="759749"/>
          </a:xfrm>
        </p:grpSpPr>
        <p:sp>
          <p:nvSpPr>
            <p:cNvPr id="24619" name="TextBox 13"/>
            <p:cNvSpPr txBox="1">
              <a:spLocks noChangeArrowheads="1"/>
            </p:cNvSpPr>
            <p:nvPr/>
          </p:nvSpPr>
          <p:spPr bwMode="auto">
            <a:xfrm>
              <a:off x="6498554" y="4515390"/>
              <a:ext cx="565888" cy="40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4F81BD"/>
                  </a:solidFill>
                </a:rPr>
                <a:t>h</a:t>
              </a:r>
              <a:r>
                <a:rPr lang="en-US" altLang="en-US" i="0" baseline="-25000" smtClean="0">
                  <a:solidFill>
                    <a:srgbClr val="4F81BD"/>
                  </a:solidFill>
                </a:rPr>
                <a:t>1</a:t>
              </a:r>
              <a:r>
                <a:rPr lang="en-US" altLang="en-US" i="0" smtClean="0">
                  <a:solidFill>
                    <a:srgbClr val="00B050"/>
                  </a:solidFill>
                </a:rPr>
                <a:t> </a:t>
              </a:r>
              <a:r>
                <a:rPr lang="en-US" altLang="en-US" i="0" smtClean="0">
                  <a:solidFill>
                    <a:prstClr val="white"/>
                  </a:solidFill>
                </a:rPr>
                <a:t>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06709" y="4838944"/>
              <a:ext cx="1171541" cy="3387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4F81B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Transversity</a:t>
              </a:r>
            </a:p>
          </p:txBody>
        </p:sp>
        <p:pic>
          <p:nvPicPr>
            <p:cNvPr id="24621" name="Picture 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665" y="4417976"/>
              <a:ext cx="1300163" cy="4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56"/>
          <p:cNvGrpSpPr>
            <a:grpSpLocks/>
          </p:cNvGrpSpPr>
          <p:nvPr/>
        </p:nvGrpSpPr>
        <p:grpSpPr bwMode="auto">
          <a:xfrm>
            <a:off x="7121211" y="2605108"/>
            <a:ext cx="2221883" cy="741780"/>
            <a:chOff x="6474509" y="2604999"/>
            <a:chExt cx="2018556" cy="742248"/>
          </a:xfrm>
        </p:grpSpPr>
        <p:sp>
          <p:nvSpPr>
            <p:cNvPr id="24616" name="TextBox 12"/>
            <p:cNvSpPr txBox="1">
              <a:spLocks noChangeArrowheads="1"/>
            </p:cNvSpPr>
            <p:nvPr/>
          </p:nvSpPr>
          <p:spPr bwMode="auto">
            <a:xfrm>
              <a:off x="6474509" y="2604999"/>
              <a:ext cx="667281" cy="40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00B050"/>
                  </a:solidFill>
                </a:rPr>
                <a:t>h</a:t>
              </a:r>
              <a:r>
                <a:rPr lang="en-US" altLang="en-US" i="0" baseline="-25000" smtClean="0">
                  <a:solidFill>
                    <a:srgbClr val="00B050"/>
                  </a:solidFill>
                </a:rPr>
                <a:t>1</a:t>
              </a:r>
              <a:r>
                <a:rPr lang="en-US" altLang="en-US" i="0" baseline="30000" smtClean="0">
                  <a:solidFill>
                    <a:srgbClr val="00B050"/>
                  </a:solidFill>
                  <a:sym typeface="Symbol" pitchFamily="18" charset="2"/>
                </a:rPr>
                <a:t></a:t>
              </a:r>
              <a:r>
                <a:rPr lang="en-US" altLang="en-US" i="0" smtClean="0">
                  <a:solidFill>
                    <a:srgbClr val="00B050"/>
                  </a:solidFill>
                  <a:sym typeface="Symbol" pitchFamily="18" charset="2"/>
                </a:rPr>
                <a:t> </a:t>
              </a:r>
              <a:r>
                <a:rPr lang="en-US" altLang="en-US" i="0" smtClean="0">
                  <a:solidFill>
                    <a:prstClr val="white"/>
                  </a:solidFill>
                </a:rPr>
                <a:t>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88518" y="3008479"/>
              <a:ext cx="1280738" cy="3387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00B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Boer-Mulders</a:t>
              </a:r>
            </a:p>
          </p:txBody>
        </p:sp>
        <p:pic>
          <p:nvPicPr>
            <p:cNvPr id="24618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02" y="2665376"/>
              <a:ext cx="1300163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61"/>
          <p:cNvGrpSpPr>
            <a:grpSpLocks/>
          </p:cNvGrpSpPr>
          <p:nvPr/>
        </p:nvGrpSpPr>
        <p:grpSpPr bwMode="auto">
          <a:xfrm>
            <a:off x="7037432" y="5103783"/>
            <a:ext cx="2310289" cy="813216"/>
            <a:chOff x="6397565" y="5103776"/>
            <a:chExt cx="2100263" cy="812611"/>
          </a:xfrm>
        </p:grpSpPr>
        <p:sp>
          <p:nvSpPr>
            <p:cNvPr id="24613" name="TextBox 14"/>
            <p:cNvSpPr txBox="1">
              <a:spLocks noChangeArrowheads="1"/>
            </p:cNvSpPr>
            <p:nvPr/>
          </p:nvSpPr>
          <p:spPr bwMode="auto">
            <a:xfrm>
              <a:off x="6397565" y="5208085"/>
              <a:ext cx="771190" cy="399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002060"/>
                  </a:solidFill>
                </a:rPr>
                <a:t>h</a:t>
              </a:r>
              <a:r>
                <a:rPr lang="en-US" altLang="en-US" i="0" baseline="-25000" smtClean="0">
                  <a:solidFill>
                    <a:srgbClr val="002060"/>
                  </a:solidFill>
                </a:rPr>
                <a:t>1T</a:t>
              </a:r>
              <a:r>
                <a:rPr lang="en-US" altLang="en-US" i="0" baseline="30000" smtClean="0">
                  <a:solidFill>
                    <a:srgbClr val="002060"/>
                  </a:solidFill>
                  <a:sym typeface="Symbol" pitchFamily="18" charset="2"/>
                </a:rPr>
                <a:t></a:t>
              </a:r>
              <a:r>
                <a:rPr lang="en-US" altLang="en-US" i="0" smtClean="0">
                  <a:solidFill>
                    <a:srgbClr val="002060"/>
                  </a:solidFill>
                  <a:sym typeface="Symbol" pitchFamily="18" charset="2"/>
                </a:rPr>
                <a:t> </a:t>
              </a:r>
              <a:r>
                <a:rPr lang="en-US" altLang="en-US" i="0" smtClean="0">
                  <a:solidFill>
                    <a:prstClr val="white"/>
                  </a:solidFill>
                </a:rPr>
                <a:t>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07165" y="5578085"/>
              <a:ext cx="1100068" cy="338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Pretzelosity</a:t>
              </a:r>
            </a:p>
          </p:txBody>
        </p:sp>
        <p:pic>
          <p:nvPicPr>
            <p:cNvPr id="24615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665" y="5103776"/>
              <a:ext cx="1300163" cy="494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6" name="组合 44"/>
          <p:cNvGrpSpPr>
            <a:grpSpLocks/>
          </p:cNvGrpSpPr>
          <p:nvPr/>
        </p:nvGrpSpPr>
        <p:grpSpPr bwMode="auto">
          <a:xfrm>
            <a:off x="7711515" y="250903"/>
            <a:ext cx="1830093" cy="746791"/>
            <a:chOff x="7147102" y="152400"/>
            <a:chExt cx="1884026" cy="847032"/>
          </a:xfrm>
        </p:grpSpPr>
        <p:sp>
          <p:nvSpPr>
            <p:cNvPr id="24605" name="TextBox 47"/>
            <p:cNvSpPr txBox="1">
              <a:spLocks noChangeArrowheads="1"/>
            </p:cNvSpPr>
            <p:nvPr/>
          </p:nvSpPr>
          <p:spPr bwMode="auto">
            <a:xfrm>
              <a:off x="7684199" y="158234"/>
              <a:ext cx="1346929" cy="38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b="0" i="0">
                  <a:solidFill>
                    <a:prstClr val="black"/>
                  </a:solidFill>
                </a:rPr>
                <a:t>Nucleon Spin</a:t>
              </a:r>
            </a:p>
          </p:txBody>
        </p:sp>
        <p:sp>
          <p:nvSpPr>
            <p:cNvPr id="24606" name="TextBox 48"/>
            <p:cNvSpPr txBox="1">
              <a:spLocks noChangeArrowheads="1"/>
            </p:cNvSpPr>
            <p:nvPr/>
          </p:nvSpPr>
          <p:spPr bwMode="auto">
            <a:xfrm>
              <a:off x="7701193" y="615434"/>
              <a:ext cx="1158801" cy="38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b="0" i="0">
                  <a:solidFill>
                    <a:srgbClr val="FF0000"/>
                  </a:solidFill>
                </a:rPr>
                <a:t>Quark Spin</a:t>
              </a:r>
            </a:p>
          </p:txBody>
        </p:sp>
        <p:grpSp>
          <p:nvGrpSpPr>
            <p:cNvPr id="24607" name="组合 42"/>
            <p:cNvGrpSpPr>
              <a:grpSpLocks/>
            </p:cNvGrpSpPr>
            <p:nvPr/>
          </p:nvGrpSpPr>
          <p:grpSpPr bwMode="auto">
            <a:xfrm>
              <a:off x="7150802" y="152400"/>
              <a:ext cx="534256" cy="381000"/>
              <a:chOff x="6922202" y="152400"/>
              <a:chExt cx="534256" cy="381000"/>
            </a:xfrm>
          </p:grpSpPr>
          <p:cxnSp>
            <p:nvCxnSpPr>
              <p:cNvPr id="54" name="Straight Arrow Connector 69"/>
              <p:cNvCxnSpPr>
                <a:stCxn id="55" idx="6"/>
              </p:cNvCxnSpPr>
              <p:nvPr/>
            </p:nvCxnSpPr>
            <p:spPr>
              <a:xfrm>
                <a:off x="7303213" y="343262"/>
                <a:ext cx="152806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54"/>
              <p:cNvSpPr/>
              <p:nvPr/>
            </p:nvSpPr>
            <p:spPr>
              <a:xfrm>
                <a:off x="6922098" y="152400"/>
                <a:ext cx="381115" cy="38172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 b="0" i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608" name="组合 43"/>
            <p:cNvGrpSpPr>
              <a:grpSpLocks/>
            </p:cNvGrpSpPr>
            <p:nvPr/>
          </p:nvGrpSpPr>
          <p:grpSpPr bwMode="auto">
            <a:xfrm>
              <a:off x="7147102" y="609600"/>
              <a:ext cx="381000" cy="381000"/>
              <a:chOff x="6934200" y="609600"/>
              <a:chExt cx="381000" cy="381000"/>
            </a:xfrm>
          </p:grpSpPr>
          <p:cxnSp>
            <p:nvCxnSpPr>
              <p:cNvPr id="52" name="Straight Arrow Connector 74"/>
              <p:cNvCxnSpPr/>
              <p:nvPr/>
            </p:nvCxnSpPr>
            <p:spPr>
              <a:xfrm flipV="1">
                <a:off x="7087006" y="800612"/>
                <a:ext cx="19954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椭圆 52"/>
              <p:cNvSpPr/>
              <p:nvPr/>
            </p:nvSpPr>
            <p:spPr>
              <a:xfrm>
                <a:off x="6934200" y="609750"/>
                <a:ext cx="381116" cy="38172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 b="0" i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1" name="椭圆 41"/>
          <p:cNvSpPr/>
          <p:nvPr/>
        </p:nvSpPr>
        <p:spPr>
          <a:xfrm>
            <a:off x="4227674" y="4417983"/>
            <a:ext cx="2659197" cy="1499016"/>
          </a:xfrm>
          <a:prstGeom prst="ellipse">
            <a:avLst/>
          </a:prstGeom>
          <a:noFill/>
          <a:ln w="25400" cmpd="dbl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18" tIns="45706" rIns="91418" bIns="45706" anchor="ctr"/>
          <a:lstStyle/>
          <a:p>
            <a:pPr algn="ctr">
              <a:defRPr/>
            </a:pPr>
            <a:endParaRPr lang="en-US" sz="2000" b="0" i="0">
              <a:solidFill>
                <a:prstClr val="black"/>
              </a:solidFill>
            </a:endParaRPr>
          </a:p>
        </p:txBody>
      </p:sp>
      <p:sp>
        <p:nvSpPr>
          <p:cNvPr id="56" name="椭圆 41"/>
          <p:cNvSpPr/>
          <p:nvPr/>
        </p:nvSpPr>
        <p:spPr>
          <a:xfrm>
            <a:off x="6960480" y="4342221"/>
            <a:ext cx="2783328" cy="1600200"/>
          </a:xfrm>
          <a:prstGeom prst="ellipse">
            <a:avLst/>
          </a:prstGeom>
          <a:noFill/>
          <a:ln w="25400" cmpd="dbl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18" tIns="45706" rIns="91418" bIns="45706" anchor="ctr"/>
          <a:lstStyle/>
          <a:p>
            <a:pPr algn="ctr">
              <a:defRPr/>
            </a:pPr>
            <a:endParaRPr lang="en-US" sz="2000" b="0" i="0">
              <a:solidFill>
                <a:prstClr val="black"/>
              </a:solidFill>
            </a:endParaRPr>
          </a:p>
        </p:txBody>
      </p:sp>
      <p:sp>
        <p:nvSpPr>
          <p:cNvPr id="57" name="椭圆 41"/>
          <p:cNvSpPr/>
          <p:nvPr/>
        </p:nvSpPr>
        <p:spPr>
          <a:xfrm>
            <a:off x="1461625" y="4412069"/>
            <a:ext cx="2598420" cy="1497399"/>
          </a:xfrm>
          <a:prstGeom prst="ellipse">
            <a:avLst/>
          </a:prstGeom>
          <a:noFill/>
          <a:ln w="25400" cmpd="dbl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18" tIns="45706" rIns="91418" bIns="45706" anchor="ctr"/>
          <a:lstStyle/>
          <a:p>
            <a:pPr algn="ctr">
              <a:defRPr/>
            </a:pPr>
            <a:endParaRPr lang="en-US" sz="2000" b="0" i="0">
              <a:solidFill>
                <a:prstClr val="black"/>
              </a:solidFill>
            </a:endParaRPr>
          </a:p>
        </p:txBody>
      </p:sp>
      <p:grpSp>
        <p:nvGrpSpPr>
          <p:cNvPr id="13" name="Group 59"/>
          <p:cNvGrpSpPr>
            <a:grpSpLocks/>
          </p:cNvGrpSpPr>
          <p:nvPr/>
        </p:nvGrpSpPr>
        <p:grpSpPr bwMode="auto">
          <a:xfrm>
            <a:off x="4227674" y="4844316"/>
            <a:ext cx="2437765" cy="949741"/>
            <a:chOff x="3842802" y="4875176"/>
            <a:chExt cx="2216626" cy="950194"/>
          </a:xfrm>
        </p:grpSpPr>
        <p:sp>
          <p:nvSpPr>
            <p:cNvPr id="24602" name="TextBox 10"/>
            <p:cNvSpPr txBox="1">
              <a:spLocks noChangeArrowheads="1"/>
            </p:cNvSpPr>
            <p:nvPr/>
          </p:nvSpPr>
          <p:spPr bwMode="auto">
            <a:xfrm>
              <a:off x="3842802" y="4991630"/>
              <a:ext cx="692762" cy="400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mtClean="0">
                  <a:solidFill>
                    <a:srgbClr val="D67000"/>
                  </a:solidFill>
                </a:rPr>
                <a:t>g</a:t>
              </a:r>
              <a:r>
                <a:rPr lang="en-US" altLang="en-US" i="0" baseline="-25000" smtClean="0">
                  <a:solidFill>
                    <a:srgbClr val="D67000"/>
                  </a:solidFill>
                </a:rPr>
                <a:t>1T</a:t>
              </a:r>
              <a:r>
                <a:rPr lang="en-US" altLang="en-US" i="0" baseline="30000" smtClean="0">
                  <a:solidFill>
                    <a:srgbClr val="FF0000"/>
                  </a:solidFill>
                  <a:sym typeface="Symbol" pitchFamily="18" charset="2"/>
                </a:rPr>
                <a:t> </a:t>
              </a:r>
              <a:r>
                <a:rPr lang="en-US" altLang="en-US" i="0" smtClean="0">
                  <a:solidFill>
                    <a:srgbClr val="FF0000"/>
                  </a:solidFill>
                </a:rPr>
                <a:t> </a:t>
              </a:r>
              <a:r>
                <a:rPr lang="en-US" altLang="en-US" i="0" smtClean="0">
                  <a:solidFill>
                    <a:prstClr val="white"/>
                  </a:solidFill>
                </a:rPr>
                <a:t>=</a:t>
              </a:r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pic>
          <p:nvPicPr>
            <p:cNvPr id="24603" name="Picture 8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265" y="4875176"/>
              <a:ext cx="1300163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190539" y="5486655"/>
              <a:ext cx="1318651" cy="3387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 i="0">
                  <a:solidFill>
                    <a:srgbClr val="D67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Trans-Helicity</a:t>
              </a:r>
            </a:p>
          </p:txBody>
        </p:sp>
      </p:grpSp>
      <p:grpSp>
        <p:nvGrpSpPr>
          <p:cNvPr id="14" name="Group 60"/>
          <p:cNvGrpSpPr>
            <a:grpSpLocks/>
          </p:cNvGrpSpPr>
          <p:nvPr/>
        </p:nvGrpSpPr>
        <p:grpSpPr bwMode="auto">
          <a:xfrm>
            <a:off x="7049613" y="3500459"/>
            <a:ext cx="2473268" cy="673516"/>
            <a:chOff x="6408786" y="3500427"/>
            <a:chExt cx="2249062" cy="673368"/>
          </a:xfrm>
        </p:grpSpPr>
        <p:grpSp>
          <p:nvGrpSpPr>
            <p:cNvPr id="24598" name="组合 55"/>
            <p:cNvGrpSpPr>
              <a:grpSpLocks/>
            </p:cNvGrpSpPr>
            <p:nvPr/>
          </p:nvGrpSpPr>
          <p:grpSpPr bwMode="auto">
            <a:xfrm>
              <a:off x="6408786" y="3500427"/>
              <a:ext cx="2249062" cy="416463"/>
              <a:chOff x="6408786" y="3732176"/>
              <a:chExt cx="2249062" cy="416463"/>
            </a:xfrm>
          </p:grpSpPr>
          <p:sp>
            <p:nvSpPr>
              <p:cNvPr id="24600" name="TextBox 11"/>
              <p:cNvSpPr txBox="1">
                <a:spLocks noChangeArrowheads="1"/>
              </p:cNvSpPr>
              <p:nvPr/>
            </p:nvSpPr>
            <p:spPr bwMode="auto">
              <a:xfrm>
                <a:off x="6408786" y="3748617"/>
                <a:ext cx="771408" cy="400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mtClean="0">
                    <a:solidFill>
                      <a:srgbClr val="D67000"/>
                    </a:solidFill>
                  </a:rPr>
                  <a:t>h</a:t>
                </a:r>
                <a:r>
                  <a:rPr lang="en-US" altLang="en-US" i="0" baseline="-25000" smtClean="0">
                    <a:solidFill>
                      <a:srgbClr val="D67000"/>
                    </a:solidFill>
                  </a:rPr>
                  <a:t>1L</a:t>
                </a:r>
                <a:r>
                  <a:rPr lang="en-US" altLang="en-US" i="0" baseline="30000" smtClean="0">
                    <a:solidFill>
                      <a:srgbClr val="D67000"/>
                    </a:solidFill>
                    <a:sym typeface="Symbol" pitchFamily="18" charset="2"/>
                  </a:rPr>
                  <a:t></a:t>
                </a:r>
                <a:r>
                  <a:rPr lang="en-US" altLang="en-US" i="0" smtClean="0">
                    <a:solidFill>
                      <a:srgbClr val="D67000"/>
                    </a:solidFill>
                    <a:sym typeface="Symbol" pitchFamily="18" charset="2"/>
                  </a:rPr>
                  <a:t> </a:t>
                </a:r>
                <a:r>
                  <a:rPr lang="en-US" altLang="en-US" i="0" smtClean="0">
                    <a:solidFill>
                      <a:prstClr val="white"/>
                    </a:solidFill>
                  </a:rPr>
                  <a:t>=</a:t>
                </a:r>
                <a:endParaRPr lang="en-US" altLang="en-US" b="0" i="0" smtClean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601" name="Picture 7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7665" y="3732176"/>
                <a:ext cx="1460183" cy="337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6893960" y="3835315"/>
              <a:ext cx="1648179" cy="3384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1600" i="0">
                  <a:solidFill>
                    <a:srgbClr val="D67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Long-Transversity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4777460"/>
      </p:ext>
    </p:extLst>
  </p:cSld>
  <p:clrMapOvr>
    <a:masterClrMapping/>
  </p:clrMapOvr>
  <p:transition advTm="32759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44" y="1196975"/>
            <a:ext cx="4894262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0" y="864"/>
            <a:ext cx="10058406" cy="90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46566" rIns="0" bIns="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Clr>
                <a:srgbClr val="DE0F08"/>
              </a:buClr>
            </a:pP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SIDIS: Separation of Collins, </a:t>
            </a:r>
            <a:r>
              <a:rPr lang="en-GB" altLang="zh-CN" i="0" dirty="0" err="1" smtClean="0">
                <a:solidFill>
                  <a:srgbClr val="FF0000"/>
                </a:solidFill>
                <a:ea typeface="SimSun" pitchFamily="2" charset="-122"/>
              </a:rPr>
              <a:t>Sivers</a:t>
            </a: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 and </a:t>
            </a:r>
            <a:r>
              <a:rPr lang="en-GB" altLang="zh-CN" i="0" dirty="0" err="1" smtClean="0">
                <a:solidFill>
                  <a:srgbClr val="FF0000"/>
                </a:solidFill>
                <a:ea typeface="SimSun" pitchFamily="2" charset="-122"/>
              </a:rPr>
              <a:t>pretzelocity</a:t>
            </a: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 </a:t>
            </a:r>
          </a:p>
          <a:p>
            <a:pPr algn="ctr" eaLnBrk="1" hangingPunct="1">
              <a:buClr>
                <a:srgbClr val="DE0F08"/>
              </a:buClr>
            </a:pP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Asymmetries through </a:t>
            </a:r>
            <a:r>
              <a:rPr lang="en-GB" altLang="zh-CN" i="0" dirty="0">
                <a:solidFill>
                  <a:srgbClr val="FF0000"/>
                </a:solidFill>
                <a:ea typeface="SimSun" pitchFamily="2" charset="-122"/>
              </a:rPr>
              <a:t>A</a:t>
            </a:r>
            <a:r>
              <a:rPr lang="en-GB" altLang="zh-CN" i="0" dirty="0" smtClean="0">
                <a:solidFill>
                  <a:srgbClr val="FF0000"/>
                </a:solidFill>
                <a:ea typeface="SimSun" pitchFamily="2" charset="-122"/>
              </a:rPr>
              <a:t>ngular Dependence</a:t>
            </a:r>
          </a:p>
        </p:txBody>
      </p:sp>
      <p:sp>
        <p:nvSpPr>
          <p:cNvPr id="1030" name="Text Box 4"/>
          <p:cNvSpPr txBox="1">
            <a:spLocks noChangeArrowheads="1"/>
          </p:cNvSpPr>
          <p:nvPr/>
        </p:nvSpPr>
        <p:spPr bwMode="auto">
          <a:xfrm>
            <a:off x="1862178" y="6573838"/>
            <a:ext cx="9937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995" tIns="45497" rIns="90995" bIns="45497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1" name="Text Box 5"/>
          <p:cNvSpPr txBox="1">
            <a:spLocks noChangeArrowheads="1"/>
          </p:cNvSpPr>
          <p:nvPr/>
        </p:nvSpPr>
        <p:spPr bwMode="auto">
          <a:xfrm>
            <a:off x="2811688" y="6573838"/>
            <a:ext cx="34242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995" tIns="45497" rIns="90995" bIns="45497" anchor="ctr"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2" name="Text Box 6"/>
          <p:cNvSpPr txBox="1">
            <a:spLocks noChangeArrowheads="1"/>
          </p:cNvSpPr>
          <p:nvPr/>
        </p:nvSpPr>
        <p:spPr bwMode="auto">
          <a:xfrm>
            <a:off x="8281988" y="6356737"/>
            <a:ext cx="838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45C75"/>
              </a:buClr>
              <a:buFont typeface="Constantia" pitchFamily="18" charset="0"/>
              <a:buNone/>
            </a:pPr>
            <a:endParaRPr lang="en-GB" altLang="zh-CN" sz="1200">
              <a:solidFill>
                <a:srgbClr val="045C75"/>
              </a:solidFill>
              <a:latin typeface="Constantia" pitchFamily="18" charset="0"/>
              <a:ea typeface="SimSun" pitchFamily="2" charset="-122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77843" y="1579565"/>
          <a:ext cx="5865812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04" name="Equation" r:id="rId5" imgW="2438280" imgH="952200" progId="">
                  <p:embed/>
                </p:oleObj>
              </mc:Choice>
              <mc:Fallback>
                <p:oleObj name="Equation" r:id="rId5" imgW="2438280" imgH="952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43" y="1579565"/>
                        <a:ext cx="5865812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477895" y="4265966"/>
          <a:ext cx="6653213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05" name="Equation" r:id="rId7" imgW="2476440" imgH="812520" progId="">
                  <p:embed/>
                </p:oleObj>
              </mc:Choice>
              <mc:Fallback>
                <p:oleObj name="Equation" r:id="rId7" imgW="2476440" imgH="81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95" y="4265966"/>
                        <a:ext cx="6653213" cy="198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6888"/>
      </p:ext>
    </p:extLst>
  </p:cSld>
  <p:clrMapOvr>
    <a:masterClrMapping/>
  </p:clrMapOvr>
  <p:transition spd="med" advClick="0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23765"/>
            <a:ext cx="9728200" cy="900255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</a:rPr>
              <a:t>HERMES/COMPASS: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Collin </a:t>
            </a:r>
            <a:r>
              <a:rPr lang="en-US" altLang="en-US" sz="2400" i="1" dirty="0">
                <a:solidFill>
                  <a:srgbClr val="FF0000"/>
                </a:solidFill>
              </a:rPr>
              <a:t>Asymmetries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/>
            </a:r>
            <a:br>
              <a:rPr lang="en-US" altLang="en-US" sz="2400" i="1" dirty="0" smtClean="0">
                <a:solidFill>
                  <a:srgbClr val="FF0000"/>
                </a:solidFill>
              </a:rPr>
            </a:br>
            <a:r>
              <a:rPr lang="en-US" altLang="en-US" sz="2400" i="1" dirty="0" smtClean="0">
                <a:solidFill>
                  <a:srgbClr val="FF0000"/>
                </a:solidFill>
              </a:rPr>
              <a:t>and Extraction of </a:t>
            </a:r>
            <a:r>
              <a:rPr lang="en-US" altLang="en-US" sz="2400" i="1" dirty="0" err="1" smtClean="0">
                <a:solidFill>
                  <a:srgbClr val="FF0000"/>
                </a:solidFill>
              </a:rPr>
              <a:t>Transversity</a:t>
            </a:r>
            <a:endParaRPr lang="en-US" altLang="en-US" sz="2400" i="1" dirty="0" smtClean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 </a:t>
            </a:r>
          </a:p>
        </p:txBody>
      </p:sp>
      <p:pic>
        <p:nvPicPr>
          <p:cNvPr id="6" name="Picture 5" descr="Screen shot 2011-04-10 at 8.2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5" y="1155263"/>
            <a:ext cx="5082989" cy="391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nselmino.pdf - Adobe Acroba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8" t="30392" r="52718" b="37255"/>
          <a:stretch/>
        </p:blipFill>
        <p:spPr>
          <a:xfrm>
            <a:off x="5358817" y="1155255"/>
            <a:ext cx="4417211" cy="42526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96994" y="5538486"/>
            <a:ext cx="2892094" cy="707858"/>
          </a:xfrm>
          <a:prstGeom prst="rect">
            <a:avLst/>
          </a:prstGeom>
        </p:spPr>
        <p:txBody>
          <a:bodyPr wrap="none" lIns="91418" tIns="45706" rIns="91418" bIns="45706">
            <a:spAutoFit/>
          </a:bodyPr>
          <a:lstStyle/>
          <a:p>
            <a:r>
              <a:rPr lang="en-US" sz="2000" b="0" i="0" kern="0" dirty="0">
                <a:solidFill>
                  <a:srgbClr val="0000FF"/>
                </a:solidFill>
                <a:latin typeface="Arial"/>
              </a:rPr>
              <a:t>M. </a:t>
            </a:r>
            <a:r>
              <a:rPr lang="en-US" sz="2000" b="0" i="0" kern="0" dirty="0" err="1">
                <a:solidFill>
                  <a:srgbClr val="0000FF"/>
                </a:solidFill>
                <a:latin typeface="Arial"/>
              </a:rPr>
              <a:t>Anselmino</a:t>
            </a:r>
            <a:r>
              <a:rPr lang="en-US" sz="2000" b="0" i="0" kern="0" dirty="0">
                <a:solidFill>
                  <a:srgbClr val="0000FF"/>
                </a:solidFill>
                <a:latin typeface="Arial"/>
              </a:rPr>
              <a:t>,  </a:t>
            </a:r>
            <a:r>
              <a:rPr lang="en-US" sz="2000" b="0" kern="0" dirty="0">
                <a:solidFill>
                  <a:srgbClr val="0000FF"/>
                </a:solidFill>
                <a:latin typeface="Arial"/>
              </a:rPr>
              <a:t>et al. </a:t>
            </a:r>
          </a:p>
          <a:p>
            <a:r>
              <a:rPr lang="en-US" sz="2000" b="0" i="0" kern="0" dirty="0">
                <a:solidFill>
                  <a:srgbClr val="0000FF"/>
                </a:solidFill>
                <a:latin typeface="Arial"/>
              </a:rPr>
              <a:t>PRD 87, 094019 (2013)</a:t>
            </a:r>
            <a:endParaRPr lang="en-US" b="0" dirty="0">
              <a:solidFill>
                <a:srgbClr val="0000FF"/>
              </a:solidFill>
            </a:endParaRPr>
          </a:p>
        </p:txBody>
      </p:sp>
      <p:pic>
        <p:nvPicPr>
          <p:cNvPr id="7" name="Picture 6" descr="muldtab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1130" y="5407873"/>
            <a:ext cx="241506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4730664" y="6493723"/>
            <a:ext cx="457200" cy="2667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91348" tIns="45674" rIns="91348" bIns="456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62611" y="4917125"/>
            <a:ext cx="2328798" cy="157660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0629" y="5286673"/>
            <a:ext cx="2562612" cy="95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82" tIns="45642" rIns="91282" bIns="45642" numCol="1" anchor="t" anchorCtr="0" compatLnSpc="1">
            <a:prstTxWarp prst="textNoShape">
              <a:avLst/>
            </a:prstTxWarp>
          </a:bodyPr>
          <a:lstStyle>
            <a:lvl1pPr marL="342307" indent="-342307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68" indent="-28525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1026" indent="-22820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7436" indent="-22820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3849" indent="-22820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0253" indent="-22820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66668" indent="-22820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3078" indent="-22820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79489" indent="-22820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en-US" sz="2000" b="0" i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2000" b="0" i="0" kern="0" dirty="0" smtClean="0">
                <a:solidFill>
                  <a:srgbClr val="000000"/>
                </a:solidFill>
                <a:latin typeface="Arial"/>
              </a:rPr>
              <a:t>Also </a:t>
            </a:r>
            <a:r>
              <a:rPr lang="en-US" altLang="en-US" sz="2000" b="0" i="0" kern="0" dirty="0" err="1" smtClean="0">
                <a:solidFill>
                  <a:srgbClr val="000000"/>
                </a:solidFill>
                <a:latin typeface="Arial"/>
              </a:rPr>
              <a:t>Sivers</a:t>
            </a:r>
            <a:r>
              <a:rPr lang="en-US" altLang="en-US" sz="2000" b="0" i="0" kern="0" dirty="0" smtClean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en-US" sz="2000" b="0" i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2000" b="0" i="0" kern="0" dirty="0" smtClean="0">
                <a:solidFill>
                  <a:srgbClr val="000000"/>
                </a:solidFill>
                <a:latin typeface="Arial"/>
              </a:rPr>
              <a:t>and other TMDs.</a:t>
            </a: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307" marR="0" lvl="0" indent="-342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80733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454678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tx1"/>
                </a:solidFill>
              </a:rPr>
              <a:t>   </a:t>
            </a:r>
            <a:r>
              <a:rPr lang="en-US" sz="2800" b="1" baseline="30000" dirty="0">
                <a:solidFill>
                  <a:srgbClr val="FF0000"/>
                </a:solidFill>
              </a:rPr>
              <a:t>3</a:t>
            </a:r>
            <a:r>
              <a:rPr lang="en-US" sz="2800" b="1" dirty="0">
                <a:solidFill>
                  <a:srgbClr val="FF0000"/>
                </a:solidFill>
              </a:rPr>
              <a:t>He (n) Target Single-Spin Asymmetry in SIDIS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57608"/>
              </p:ext>
            </p:extLst>
          </p:nvPr>
        </p:nvGraphicFramePr>
        <p:xfrm>
          <a:off x="1903304" y="1064720"/>
          <a:ext cx="3059222" cy="557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25" name="Equation" r:id="rId3" imgW="1244520" imgH="241200" progId="Equation.3">
                  <p:embed/>
                </p:oleObj>
              </mc:Choice>
              <mc:Fallback>
                <p:oleObj name="Equation" r:id="rId3" imgW="1244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304" y="1064720"/>
                        <a:ext cx="3059222" cy="5578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Box 18"/>
          <p:cNvSpPr txBox="1">
            <a:spLocks noChangeArrowheads="1"/>
          </p:cNvSpPr>
          <p:nvPr/>
        </p:nvSpPr>
        <p:spPr bwMode="auto">
          <a:xfrm>
            <a:off x="6503924" y="4859579"/>
            <a:ext cx="3041650" cy="10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23" tIns="45460" rIns="90923" bIns="45460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neutron  </a:t>
            </a:r>
            <a:r>
              <a:rPr lang="en-US" sz="2000" i="0" dirty="0" err="1">
                <a:solidFill>
                  <a:srgbClr val="000000"/>
                </a:solidFill>
                <a:latin typeface="Constantia" pitchFamily="18" charset="0"/>
              </a:rPr>
              <a:t>Sivers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SSA: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negative for π</a:t>
            </a:r>
            <a:r>
              <a:rPr lang="en-US" sz="2000" i="0" baseline="30000" dirty="0">
                <a:solidFill>
                  <a:srgbClr val="000000"/>
                </a:solidFill>
                <a:latin typeface="Constantia" pitchFamily="18" charset="0"/>
              </a:rPr>
              <a:t>+,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Agree with Torino Fit   </a:t>
            </a:r>
          </a:p>
        </p:txBody>
      </p:sp>
      <p:sp>
        <p:nvSpPr>
          <p:cNvPr id="3078" name="TextBox 19"/>
          <p:cNvSpPr txBox="1">
            <a:spLocks noChangeArrowheads="1"/>
          </p:cNvSpPr>
          <p:nvPr/>
        </p:nvSpPr>
        <p:spPr bwMode="auto">
          <a:xfrm>
            <a:off x="6488191" y="1700173"/>
            <a:ext cx="3570287" cy="7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23" tIns="45460" rIns="90923" bIns="45460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 neutron Collins SSA small </a:t>
            </a:r>
          </a:p>
          <a:p>
            <a:pPr eaLnBrk="1" hangingPunct="1"/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Non-zero at highest x for </a:t>
            </a:r>
            <a:r>
              <a:rPr lang="en-US" sz="2000" i="0" dirty="0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 sz="2000" i="0" dirty="0">
                <a:solidFill>
                  <a:srgbClr val="000000"/>
                </a:solidFill>
                <a:latin typeface="Constantia" pitchFamily="18" charset="0"/>
              </a:rPr>
              <a:t>+</a:t>
            </a:r>
          </a:p>
        </p:txBody>
      </p:sp>
      <p:sp>
        <p:nvSpPr>
          <p:cNvPr id="3079" name="TextBox 21"/>
          <p:cNvSpPr txBox="1">
            <a:spLocks noChangeArrowheads="1"/>
          </p:cNvSpPr>
          <p:nvPr/>
        </p:nvSpPr>
        <p:spPr bwMode="auto">
          <a:xfrm>
            <a:off x="1241460" y="6037558"/>
            <a:ext cx="7124700" cy="64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23" tIns="45460" rIns="90923" bIns="45460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i="0">
                <a:solidFill>
                  <a:srgbClr val="0606BA"/>
                </a:solidFill>
                <a:latin typeface="Constantia" pitchFamily="18" charset="0"/>
              </a:rPr>
              <a:t>Blue band</a:t>
            </a:r>
            <a:r>
              <a:rPr lang="en-US" sz="1800" b="0" i="0">
                <a:solidFill>
                  <a:srgbClr val="000000"/>
                </a:solidFill>
                <a:latin typeface="Constantia" pitchFamily="18" charset="0"/>
              </a:rPr>
              <a:t>: model (fitting) uncertainties </a:t>
            </a:r>
          </a:p>
          <a:p>
            <a:pPr eaLnBrk="1" hangingPunct="1"/>
            <a:r>
              <a:rPr lang="en-US" sz="1800" i="0">
                <a:solidFill>
                  <a:srgbClr val="FF0000"/>
                </a:solidFill>
                <a:latin typeface="Constantia" pitchFamily="18" charset="0"/>
              </a:rPr>
              <a:t>Red band</a:t>
            </a:r>
            <a:r>
              <a:rPr lang="en-US" sz="1800" b="0" i="0">
                <a:solidFill>
                  <a:srgbClr val="000000"/>
                </a:solidFill>
                <a:latin typeface="Constantia" pitchFamily="18" charset="0"/>
              </a:rPr>
              <a:t>: other systematic uncertainties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3741" y="460446"/>
            <a:ext cx="7490967" cy="400017"/>
          </a:xfrm>
          <a:prstGeom prst="rect">
            <a:avLst/>
          </a:prstGeom>
        </p:spPr>
        <p:txBody>
          <a:bodyPr wrap="none" lIns="91348" tIns="45674" rIns="91348" bIns="45674">
            <a:spAutoFit/>
          </a:bodyPr>
          <a:lstStyle/>
          <a:p>
            <a:pPr defTabSz="9134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 </a:t>
            </a:r>
            <a:r>
              <a:rPr lang="en-US" sz="2000" i="0" kern="0" dirty="0" err="1" smtClean="0">
                <a:solidFill>
                  <a:srgbClr val="0000FF"/>
                </a:solidFill>
              </a:rPr>
              <a:t>JLab</a:t>
            </a:r>
            <a:r>
              <a:rPr lang="en-US" sz="2000" i="0" kern="0" dirty="0" smtClean="0">
                <a:solidFill>
                  <a:srgbClr val="0000FF"/>
                </a:solidFill>
              </a:rPr>
              <a:t> E06-010 </a:t>
            </a:r>
            <a:r>
              <a:rPr lang="en-US" sz="2000" i="0" kern="0" dirty="0">
                <a:solidFill>
                  <a:srgbClr val="0000FF"/>
                </a:solidFill>
              </a:rPr>
              <a:t>collaboration</a:t>
            </a:r>
            <a:r>
              <a:rPr lang="en-US" sz="2000" b="0" i="0" kern="0" dirty="0">
                <a:solidFill>
                  <a:srgbClr val="04617B"/>
                </a:solidFill>
              </a:rPr>
              <a:t>,  X. </a:t>
            </a:r>
            <a:r>
              <a:rPr lang="en-US" sz="2000" b="0" i="0" kern="0" dirty="0" err="1">
                <a:solidFill>
                  <a:srgbClr val="04617B"/>
                </a:solidFill>
              </a:rPr>
              <a:t>Qian</a:t>
            </a:r>
            <a:r>
              <a:rPr lang="en-US" sz="2000" b="0" i="0" kern="0" dirty="0">
                <a:solidFill>
                  <a:srgbClr val="04617B"/>
                </a:solidFill>
              </a:rPr>
              <a:t> at al., </a:t>
            </a:r>
            <a:r>
              <a:rPr lang="en-US" sz="2000" i="0" kern="0" dirty="0">
                <a:solidFill>
                  <a:srgbClr val="C00000"/>
                </a:solidFill>
              </a:rPr>
              <a:t>PRL 107:072003(2011)</a:t>
            </a:r>
          </a:p>
        </p:txBody>
      </p:sp>
      <p:pic>
        <p:nvPicPr>
          <p:cNvPr id="9" name="Picture 8" descr="muldtab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1188" y="2958004"/>
            <a:ext cx="241506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520224" y="3988698"/>
            <a:ext cx="409903" cy="236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8" tIns="45674" rIns="91348" bIns="4567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734165" y="4035975"/>
            <a:ext cx="378373" cy="2522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8" tIns="45674" rIns="91348" bIns="4567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511160" y="4272584"/>
            <a:ext cx="1024758" cy="44143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42692" y="2932405"/>
            <a:ext cx="2159876" cy="115088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213"/>
            <a:ext cx="6419850" cy="433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05196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muldtab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3336" y="2495551"/>
            <a:ext cx="2415064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8839201" y="3581401"/>
            <a:ext cx="45720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8" tIns="45674" rIns="91348" bIns="4567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23" name="标题 5"/>
          <p:cNvSpPr>
            <a:spLocks noGrp="1"/>
          </p:cNvSpPr>
          <p:nvPr>
            <p:ph type="title"/>
          </p:nvPr>
        </p:nvSpPr>
        <p:spPr>
          <a:xfrm>
            <a:off x="72" y="108"/>
            <a:ext cx="8550275" cy="592137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Asymmetry A</a:t>
            </a:r>
            <a:r>
              <a:rPr lang="en-US" sz="3600" b="1" baseline="-25000" dirty="0">
                <a:solidFill>
                  <a:srgbClr val="FF0000"/>
                </a:solidFill>
              </a:rPr>
              <a:t>LT</a:t>
            </a:r>
            <a:r>
              <a:rPr lang="en-US" sz="3600" b="1" dirty="0">
                <a:solidFill>
                  <a:srgbClr val="FF0000"/>
                </a:solidFill>
              </a:rPr>
              <a:t> Result</a:t>
            </a:r>
          </a:p>
        </p:txBody>
      </p:sp>
      <p:sp>
        <p:nvSpPr>
          <p:cNvPr id="5124" name="内容占位符 1"/>
          <p:cNvSpPr>
            <a:spLocks noGrp="1"/>
          </p:cNvSpPr>
          <p:nvPr>
            <p:ph idx="1"/>
          </p:nvPr>
        </p:nvSpPr>
        <p:spPr>
          <a:xfrm>
            <a:off x="0" y="2916518"/>
            <a:ext cx="7296150" cy="1064932"/>
          </a:xfrm>
        </p:spPr>
        <p:txBody>
          <a:bodyPr/>
          <a:lstStyle/>
          <a:p>
            <a:pPr eaLnBrk="1" hangingPunct="1"/>
            <a:r>
              <a:rPr lang="en-US" sz="2400" b="1" dirty="0"/>
              <a:t>neutron  </a:t>
            </a:r>
            <a:r>
              <a:rPr lang="en-US" sz="2400" b="1" i="1" dirty="0"/>
              <a:t>A</a:t>
            </a:r>
            <a:r>
              <a:rPr lang="en-US" sz="2400" b="1" baseline="-25000" dirty="0"/>
              <a:t>LT :    </a:t>
            </a:r>
            <a:r>
              <a:rPr lang="en-US" sz="2400" b="1" dirty="0"/>
              <a:t> Positive for </a:t>
            </a:r>
            <a:r>
              <a:rPr lang="en-US" sz="2400" b="1" dirty="0">
                <a:latin typeface="Symbol" pitchFamily="18" charset="2"/>
              </a:rPr>
              <a:t>p</a:t>
            </a:r>
            <a:r>
              <a:rPr lang="en-US" sz="2400" b="1" dirty="0"/>
              <a:t>- </a:t>
            </a:r>
          </a:p>
          <a:p>
            <a:pPr eaLnBrk="1" hangingPunct="1"/>
            <a:r>
              <a:rPr lang="en-US" sz="2400" b="1" dirty="0"/>
              <a:t>Consist w/ model in signs, suggest larger asymmetry</a:t>
            </a:r>
          </a:p>
          <a:p>
            <a:pPr eaLnBrk="1" hangingPunct="1"/>
            <a:endParaRPr lang="en-US" sz="2400" b="1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1463529" y="1234329"/>
            <a:ext cx="5370512" cy="1020762"/>
            <a:chOff x="4680840" y="4858153"/>
            <a:chExt cx="3740405" cy="791079"/>
          </a:xfrm>
        </p:grpSpPr>
        <p:graphicFrame>
          <p:nvGraphicFramePr>
            <p:cNvPr id="5122" name="Object 6"/>
            <p:cNvGraphicFramePr>
              <a:graphicFrameLocks noChangeAspect="1"/>
            </p:cNvGraphicFramePr>
            <p:nvPr/>
          </p:nvGraphicFramePr>
          <p:xfrm>
            <a:off x="5011105" y="5168220"/>
            <a:ext cx="3410140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49" name="Equation" r:id="rId5" imgW="2070000" imgH="291960" progId="Equation.3">
                    <p:embed/>
                  </p:oleObj>
                </mc:Choice>
                <mc:Fallback>
                  <p:oleObj name="Equation" r:id="rId5" imgW="207000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1105" y="5168220"/>
                          <a:ext cx="3410140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3" name="矩形 8"/>
            <p:cNvSpPr>
              <a:spLocks noChangeArrowheads="1"/>
            </p:cNvSpPr>
            <p:nvPr/>
          </p:nvSpPr>
          <p:spPr bwMode="auto">
            <a:xfrm>
              <a:off x="4680840" y="4858153"/>
              <a:ext cx="1571061" cy="31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rgbClr val="1F497D"/>
                  </a:solidFill>
                  <a:latin typeface="Lucida Sans Unicode" pitchFamily="34" charset="0"/>
                </a:rPr>
                <a:t>To leading twist:</a:t>
              </a:r>
            </a:p>
          </p:txBody>
        </p:sp>
      </p:grpSp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8154444" y="323892"/>
            <a:ext cx="1618206" cy="1799623"/>
            <a:chOff x="6553200" y="762000"/>
            <a:chExt cx="2405228" cy="3050517"/>
          </a:xfrm>
        </p:grpSpPr>
        <p:grpSp>
          <p:nvGrpSpPr>
            <p:cNvPr id="4" name="组合 150"/>
            <p:cNvGrpSpPr>
              <a:grpSpLocks/>
            </p:cNvGrpSpPr>
            <p:nvPr/>
          </p:nvGrpSpPr>
          <p:grpSpPr bwMode="auto">
            <a:xfrm>
              <a:off x="6553200" y="762000"/>
              <a:ext cx="1828800" cy="3050517"/>
              <a:chOff x="6096000" y="1295400"/>
              <a:chExt cx="2209800" cy="3686042"/>
            </a:xfrm>
          </p:grpSpPr>
          <p:pic>
            <p:nvPicPr>
              <p:cNvPr id="5131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1295400"/>
                <a:ext cx="2209800" cy="2436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32" name="矩形 11"/>
              <p:cNvSpPr>
                <a:spLocks noChangeArrowheads="1"/>
              </p:cNvSpPr>
              <p:nvPr/>
            </p:nvSpPr>
            <p:spPr bwMode="auto">
              <a:xfrm>
                <a:off x="7024588" y="3657607"/>
                <a:ext cx="331779" cy="1323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3600">
                  <a:solidFill>
                    <a:srgbClr val="1F497D"/>
                  </a:solidFill>
                </a:endParaRPr>
              </a:p>
            </p:txBody>
          </p:sp>
        </p:grpSp>
        <p:sp>
          <p:nvSpPr>
            <p:cNvPr id="13" name="右箭头 9"/>
            <p:cNvSpPr/>
            <p:nvPr/>
          </p:nvSpPr>
          <p:spPr>
            <a:xfrm rot="584170">
              <a:off x="8196428" y="823139"/>
              <a:ext cx="762000" cy="457200"/>
            </a:xfrm>
            <a:prstGeom prst="rightArrow">
              <a:avLst>
                <a:gd name="adj1" fmla="val 50000"/>
                <a:gd name="adj2" fmla="val 47944"/>
              </a:avLst>
            </a:prstGeom>
            <a:ln w="12700" cmpd="sng">
              <a:solidFill>
                <a:schemeClr val="tx1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7939" y="685950"/>
            <a:ext cx="7632666" cy="39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68" tIns="45433" rIns="90868" bIns="45433">
            <a:spAutoFit/>
          </a:bodyPr>
          <a:lstStyle/>
          <a:p>
            <a:pPr defTabSz="9134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 </a:t>
            </a:r>
            <a:r>
              <a:rPr lang="en-US" sz="2000" i="0" kern="0" dirty="0" err="1">
                <a:solidFill>
                  <a:srgbClr val="0000FF"/>
                </a:solidFill>
              </a:rPr>
              <a:t>JLab</a:t>
            </a:r>
            <a:r>
              <a:rPr lang="en-US" sz="2000" i="0" kern="0" dirty="0">
                <a:solidFill>
                  <a:srgbClr val="0000FF"/>
                </a:solidFill>
              </a:rPr>
              <a:t> E06-010 </a:t>
            </a:r>
            <a:r>
              <a:rPr lang="en-US" sz="2000" i="0" kern="0" dirty="0" err="1">
                <a:solidFill>
                  <a:srgbClr val="0000FF"/>
                </a:solidFill>
              </a:rPr>
              <a:t>collaboration</a:t>
            </a:r>
            <a:r>
              <a:rPr lang="en-US" sz="2000" b="0" i="0" kern="0" dirty="0" err="1" smtClean="0">
                <a:solidFill>
                  <a:srgbClr val="04617B"/>
                </a:solidFill>
              </a:rPr>
              <a:t>J</a:t>
            </a:r>
            <a:r>
              <a:rPr lang="en-US" sz="2000" b="0" i="0" kern="0" dirty="0">
                <a:solidFill>
                  <a:srgbClr val="04617B"/>
                </a:solidFill>
              </a:rPr>
              <a:t>. Huang et al.,</a:t>
            </a:r>
            <a:r>
              <a:rPr lang="en-US" sz="2000" b="0" i="0" kern="0" dirty="0">
                <a:solidFill>
                  <a:srgbClr val="C00000"/>
                </a:solidFill>
              </a:rPr>
              <a:t> </a:t>
            </a:r>
            <a:r>
              <a:rPr lang="en-US" sz="2000" i="0" kern="0" dirty="0">
                <a:solidFill>
                  <a:srgbClr val="C00000"/>
                </a:solidFill>
              </a:rPr>
              <a:t>PRL. 108, 052001 (2012).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11100" y="1562855"/>
            <a:ext cx="1421029" cy="39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68" tIns="45433" rIns="90868" bIns="45433">
            <a:spAutoFit/>
          </a:bodyPr>
          <a:lstStyle/>
          <a:p>
            <a:pPr defTabSz="9134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i="0" kern="0" dirty="0">
                <a:solidFill>
                  <a:srgbClr val="04617B"/>
                </a:solidFill>
              </a:rPr>
              <a:t>Worm-Gear</a:t>
            </a:r>
            <a:endParaRPr lang="en-US" sz="2000" b="0" i="0" kern="0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19801" y="2209800"/>
            <a:ext cx="2705100" cy="142875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2" y="3494089"/>
            <a:ext cx="7038975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" y="2313160"/>
            <a:ext cx="6381750" cy="400017"/>
          </a:xfrm>
          <a:prstGeom prst="rect">
            <a:avLst/>
          </a:prstGeom>
        </p:spPr>
        <p:txBody>
          <a:bodyPr wrap="square" lIns="91348" tIns="45674" rIns="91348" bIns="45674">
            <a:spAutoFit/>
          </a:bodyPr>
          <a:lstStyle/>
          <a:p>
            <a:pPr marL="453041" lvl="1"/>
            <a:r>
              <a:rPr lang="en-US" sz="2000" dirty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Dominated by L=0 (S) and L=1 (P) interference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90605" y="1871999"/>
            <a:ext cx="1589288" cy="400017"/>
          </a:xfrm>
          <a:prstGeom prst="rect">
            <a:avLst/>
          </a:prstGeom>
        </p:spPr>
        <p:txBody>
          <a:bodyPr wrap="none" lIns="91348" tIns="45674" rIns="91348" bIns="45674">
            <a:spAutoFit/>
          </a:bodyPr>
          <a:lstStyle/>
          <a:p>
            <a:r>
              <a:rPr lang="en-US" sz="2000" b="0" i="0" dirty="0">
                <a:solidFill>
                  <a:srgbClr val="1F497D"/>
                </a:solidFill>
              </a:rPr>
              <a:t>Trans </a:t>
            </a:r>
            <a:r>
              <a:rPr lang="en-US" sz="2000" b="0" i="0" dirty="0" err="1">
                <a:solidFill>
                  <a:srgbClr val="1F497D"/>
                </a:solidFill>
              </a:rPr>
              <a:t>helicity</a:t>
            </a:r>
            <a:endParaRPr lang="en-US" sz="2000" b="0" i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72160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yn_DIS6_single_slide_summary_blue.pdf - Adobe Acroba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17726" r="2827" b="9979"/>
          <a:stretch/>
        </p:blipFill>
        <p:spPr>
          <a:xfrm>
            <a:off x="363127" y="-5000"/>
            <a:ext cx="9203103" cy="6863000"/>
          </a:xfrm>
        </p:spPr>
      </p:pic>
      <p:sp>
        <p:nvSpPr>
          <p:cNvPr id="3" name="Rectangle 2"/>
          <p:cNvSpPr/>
          <p:nvPr/>
        </p:nvSpPr>
        <p:spPr>
          <a:xfrm>
            <a:off x="8915858" y="2602469"/>
            <a:ext cx="857883" cy="338526"/>
          </a:xfrm>
          <a:prstGeom prst="rect">
            <a:avLst/>
          </a:prstGeom>
          <a:solidFill>
            <a:srgbClr val="FFC000"/>
          </a:solidFill>
        </p:spPr>
        <p:txBody>
          <a:bodyPr wrap="none" lIns="91418" tIns="45706" rIns="91418" bIns="45706">
            <a:spAutoFit/>
          </a:bodyPr>
          <a:lstStyle/>
          <a:p>
            <a:pPr defTabSz="9141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0" i="0" kern="0" dirty="0">
                <a:solidFill>
                  <a:srgbClr val="04617B"/>
                </a:solidFill>
              </a:rPr>
              <a:t>A. Metz</a:t>
            </a:r>
            <a:endParaRPr lang="en-US" sz="1600" b="0" i="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7799294" y="2941022"/>
            <a:ext cx="1111374" cy="59555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6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4144" y="153143"/>
            <a:ext cx="8550275" cy="530501"/>
          </a:xfrm>
        </p:spPr>
        <p:txBody>
          <a:bodyPr/>
          <a:lstStyle/>
          <a:p>
            <a:pPr eaLnBrk="1" hangingPunct="1"/>
            <a:r>
              <a:rPr lang="en-US" altLang="en-US" sz="2800" i="1" dirty="0" smtClean="0">
                <a:solidFill>
                  <a:srgbClr val="FF0000"/>
                </a:solidFill>
              </a:rPr>
              <a:t>Precision </a:t>
            </a:r>
            <a:r>
              <a:rPr lang="en-US" altLang="en-US" sz="2800" i="1" dirty="0">
                <a:solidFill>
                  <a:srgbClr val="FF0000"/>
                </a:solidFill>
              </a:rPr>
              <a:t>Study of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TMDs:</a:t>
            </a:r>
            <a:r>
              <a:rPr lang="en-US" altLang="en-US" sz="2800" i="1" dirty="0" smtClean="0"/>
              <a:t> </a:t>
            </a:r>
            <a:r>
              <a:rPr lang="en-US" altLang="en-US" sz="2800" i="1" dirty="0" err="1">
                <a:solidFill>
                  <a:srgbClr val="FF0000"/>
                </a:solidFill>
              </a:rPr>
              <a:t>JLab</a:t>
            </a:r>
            <a:r>
              <a:rPr lang="en-US" altLang="en-US" sz="2800" i="1" dirty="0">
                <a:solidFill>
                  <a:srgbClr val="FF0000"/>
                </a:solidFill>
              </a:rPr>
              <a:t> 12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GeV, EIC </a:t>
            </a:r>
            <a:endParaRPr lang="en-US" altLang="en-US" sz="2800" i="1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Explorations: HERMES, COMPASS, RHIC-spin, JLab6,…</a:t>
            </a:r>
          </a:p>
          <a:p>
            <a:pPr eaLnBrk="1" hangingPunct="1"/>
            <a:r>
              <a:rPr lang="en-US" altLang="en-US" dirty="0" smtClean="0"/>
              <a:t>From exploration to </a:t>
            </a:r>
            <a:r>
              <a:rPr lang="en-US" altLang="en-US" dirty="0" smtClean="0">
                <a:solidFill>
                  <a:schemeClr val="hlink"/>
                </a:solidFill>
              </a:rPr>
              <a:t>precision</a:t>
            </a:r>
            <a:r>
              <a:rPr lang="en-US" altLang="en-US" dirty="0" smtClean="0"/>
              <a:t> study </a:t>
            </a:r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JLab12: valence region;  EIC: sea and gluons</a:t>
            </a:r>
          </a:p>
          <a:p>
            <a:pPr eaLnBrk="1" hangingPunct="1"/>
            <a:r>
              <a:rPr lang="en-US" altLang="en-US" dirty="0" err="1" smtClean="0"/>
              <a:t>Transversity</a:t>
            </a:r>
            <a:r>
              <a:rPr lang="en-US" altLang="en-US" dirty="0" smtClean="0"/>
              <a:t>: fundamental </a:t>
            </a:r>
            <a:r>
              <a:rPr lang="en-US" altLang="en-US" i="1" dirty="0" smtClean="0"/>
              <a:t>PDF</a:t>
            </a:r>
            <a:r>
              <a:rPr lang="en-US" altLang="en-US" dirty="0" smtClean="0"/>
              <a:t>s, tensor charge</a:t>
            </a:r>
          </a:p>
          <a:p>
            <a:pPr eaLnBrk="1" hangingPunct="1"/>
            <a:r>
              <a:rPr lang="en-US" altLang="en-US" i="1" dirty="0" smtClean="0"/>
              <a:t>TMD</a:t>
            </a:r>
            <a:r>
              <a:rPr lang="en-US" altLang="en-US" dirty="0" smtClean="0"/>
              <a:t>s: 3-d momentum structure of the nucleon</a:t>
            </a:r>
            <a:endParaRPr lang="en-US" altLang="en-US" i="1" dirty="0" smtClean="0"/>
          </a:p>
          <a:p>
            <a:pPr marL="0" indent="0" eaLnBrk="1" hangingPunct="1">
              <a:buNone/>
            </a:pPr>
            <a:r>
              <a:rPr lang="en-US" altLang="zh-CN" dirty="0" smtClean="0">
                <a:ea typeface="SimSun" panose="02010600030101010101" pitchFamily="2" charset="-122"/>
                <a:sym typeface="Wingdings" panose="05000000000000000000" pitchFamily="2" charset="2"/>
              </a:rPr>
              <a:t>         information on </a:t>
            </a:r>
            <a:r>
              <a:rPr lang="en-US" altLang="zh-CN" dirty="0">
                <a:ea typeface="SimSun" panose="02010600030101010101" pitchFamily="2" charset="-122"/>
                <a:sym typeface="Wingdings" panose="05000000000000000000" pitchFamily="2" charset="2"/>
              </a:rPr>
              <a:t>q</a:t>
            </a:r>
            <a:r>
              <a:rPr lang="en-US" altLang="zh-CN" dirty="0" smtClean="0">
                <a:ea typeface="SimSun" panose="02010600030101010101" pitchFamily="2" charset="-122"/>
              </a:rPr>
              <a:t>uark orbital angular momentum</a:t>
            </a:r>
          </a:p>
          <a:p>
            <a:pPr marL="0" indent="0" eaLnBrk="1" hangingPunct="1">
              <a:buNone/>
            </a:pP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ea typeface="SimSun" panose="02010600030101010101" pitchFamily="2" charset="-122"/>
              </a:rPr>
              <a:t>       </a:t>
            </a:r>
            <a:r>
              <a:rPr lang="en-US" altLang="zh-CN" dirty="0" smtClean="0">
                <a:ea typeface="SimSun" panose="02010600030101010101" pitchFamily="2" charset="-122"/>
                <a:sym typeface="Wingdings" panose="05000000000000000000" pitchFamily="2" charset="2"/>
              </a:rPr>
              <a:t> information on QCD dynamics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en-US" dirty="0" smtClean="0">
                <a:solidFill>
                  <a:schemeClr val="hlink"/>
                </a:solidFill>
              </a:rPr>
              <a:t>Multi-dimensional</a:t>
            </a:r>
            <a:r>
              <a:rPr lang="en-US" altLang="en-US" dirty="0" smtClean="0"/>
              <a:t> mapping of </a:t>
            </a:r>
            <a:r>
              <a:rPr lang="en-US" altLang="en-US" i="1" dirty="0" smtClean="0"/>
              <a:t>TMD</a:t>
            </a:r>
            <a:r>
              <a:rPr lang="en-US" altLang="en-US" dirty="0" smtClean="0"/>
              <a:t>s</a:t>
            </a:r>
          </a:p>
          <a:p>
            <a:pPr eaLnBrk="1" hangingPunct="1"/>
            <a:r>
              <a:rPr lang="en-US" altLang="en-US" dirty="0" smtClean="0">
                <a:ea typeface="SimSun" panose="02010600030101010101" pitchFamily="2" charset="-122"/>
              </a:rPr>
              <a:t>Precision </a:t>
            </a:r>
            <a:r>
              <a:rPr lang="en-US" altLang="en-US" dirty="0" smtClean="0">
                <a:ea typeface="SimSun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ea typeface="SimSun" panose="02010600030101010101" pitchFamily="2" charset="-122"/>
              </a:rPr>
              <a:t> high statistics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  <a:ea typeface="SimSun" panose="02010600030101010101" pitchFamily="2" charset="-122"/>
              </a:rPr>
              <a:t>high luminosity and large acceptance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Title 3"/>
          <p:cNvSpPr>
            <a:spLocks noGrp="1"/>
          </p:cNvSpPr>
          <p:nvPr>
            <p:ph type="title" idx="4294967295"/>
          </p:nvPr>
        </p:nvSpPr>
        <p:spPr>
          <a:xfrm>
            <a:off x="457203" y="0"/>
            <a:ext cx="9002714" cy="604838"/>
          </a:xfrm>
        </p:spPr>
        <p:txBody>
          <a:bodyPr/>
          <a:lstStyle/>
          <a:p>
            <a:pPr eaLnBrk="1" hangingPunct="1"/>
            <a:r>
              <a:rPr lang="en-US" altLang="en-US" sz="3200" b="1" i="1" dirty="0">
                <a:solidFill>
                  <a:srgbClr val="FF0000"/>
                </a:solidFill>
              </a:rPr>
              <a:t>Overview of </a:t>
            </a:r>
            <a:r>
              <a:rPr lang="en-US" altLang="en-US" sz="3200" b="1" i="1" dirty="0" err="1">
                <a:solidFill>
                  <a:srgbClr val="FF0000"/>
                </a:solidFill>
              </a:rPr>
              <a:t>SoLID</a:t>
            </a:r>
            <a:r>
              <a:rPr lang="en-US" altLang="en-US" sz="3200" b="1" i="1" dirty="0">
                <a:solidFill>
                  <a:srgbClr val="FF0000"/>
                </a:solidFill>
              </a:rPr>
              <a:t> </a:t>
            </a:r>
            <a:endParaRPr lang="en-US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479235" name="TextBox 13"/>
          <p:cNvSpPr txBox="1">
            <a:spLocks noChangeArrowheads="1"/>
          </p:cNvSpPr>
          <p:nvPr/>
        </p:nvSpPr>
        <p:spPr bwMode="auto">
          <a:xfrm>
            <a:off x="164892" y="831896"/>
            <a:ext cx="9893508" cy="255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73" tIns="45634" rIns="91273" bIns="45634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 Full exploitation of </a:t>
            </a:r>
            <a:r>
              <a:rPr lang="en-US" altLang="en-US" sz="20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JLab</a:t>
            </a: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 12 </a:t>
            </a:r>
            <a:r>
              <a:rPr lang="en-US" altLang="en-US" sz="20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GeV</a:t>
            </a: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 Upgrade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   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A </a:t>
            </a:r>
            <a:r>
              <a:rPr lang="en-US" altLang="en-US" sz="2000" i="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Large Acceptance</a:t>
            </a:r>
            <a:r>
              <a:rPr lang="en-US" altLang="en-US" sz="2000" b="0" i="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Detector </a:t>
            </a:r>
            <a:r>
              <a:rPr lang="en-US" altLang="en-US" sz="2000" i="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AND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Can Handle </a:t>
            </a:r>
            <a:r>
              <a:rPr lang="en-US" altLang="en-US" sz="2000" i="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High Luminosity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(10</a:t>
            </a:r>
            <a:r>
              <a:rPr lang="en-US" altLang="en-US" sz="2000" b="0" i="0" baseline="3000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37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-10</a:t>
            </a:r>
            <a:r>
              <a:rPr lang="en-US" altLang="en-US" sz="2000" b="0" i="0" baseline="3000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39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    Take advantage of latest development  in detectors , data acquisitions and simulations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    Reach ultimate precision for SIDIS (TMDs), PVDIS in high-</a:t>
            </a:r>
            <a:r>
              <a:rPr lang="en-US" altLang="en-US" sz="2000" b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x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region and threshold J/</a:t>
            </a:r>
            <a:r>
              <a:rPr lang="en-US" altLang="en-US" sz="2000" b="0" i="0" dirty="0">
                <a:solidFill>
                  <a:srgbClr val="0000FF"/>
                </a:solidFill>
                <a:latin typeface="Symbol" panose="05050102010706020507" pitchFamily="18" charset="2"/>
                <a:sym typeface="Wingdings" panose="05000000000000000000" pitchFamily="2" charset="2"/>
              </a:rPr>
              <a:t>y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altLang="en-US" sz="2000" i="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5 highly rated experiments approved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</a:rPr>
              <a:t>Three SIDIS experiments,  one PVDIS,  one J/</a:t>
            </a:r>
            <a:r>
              <a:rPr lang="en-US" altLang="en-US" sz="2000" b="0" i="0" dirty="0">
                <a:solidFill>
                  <a:srgbClr val="0000FF"/>
                </a:solidFill>
                <a:latin typeface="Symbol" panose="05050102010706020507" pitchFamily="18" charset="2"/>
              </a:rPr>
              <a:t>y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</a:rPr>
              <a:t> production </a:t>
            </a:r>
            <a:r>
              <a:rPr lang="en-US" altLang="en-US" sz="2000" b="0" i="0" dirty="0" smtClean="0">
                <a:solidFill>
                  <a:srgbClr val="0000FF"/>
                </a:solidFill>
                <a:latin typeface="Calibri" panose="020F0502020204030204" pitchFamily="34" charset="0"/>
              </a:rPr>
              <a:t>(+ two run group experiments)</a:t>
            </a:r>
            <a:endParaRPr lang="en-US" altLang="en-US" sz="2000" b="0" i="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Strong collaboration </a:t>
            </a:r>
            <a:r>
              <a:rPr lang="en-US" altLang="en-US" sz="2000" b="0" i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2000" b="0" i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250</a:t>
            </a:r>
            <a:r>
              <a:rPr lang="en-US" altLang="en-US" sz="2000" b="0" i="0" dirty="0">
                <a:solidFill>
                  <a:srgbClr val="000000"/>
                </a:solidFill>
                <a:latin typeface="Calibri" panose="020F0502020204030204" pitchFamily="34" charset="0"/>
              </a:rPr>
              <a:t>+ collaborators from </a:t>
            </a:r>
            <a:r>
              <a:rPr lang="en-US" altLang="en-US" sz="2000" b="0" i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70</a:t>
            </a:r>
            <a:r>
              <a:rPr lang="en-US" altLang="en-US" sz="2000" b="0" i="0" dirty="0">
                <a:solidFill>
                  <a:srgbClr val="000000"/>
                </a:solidFill>
                <a:latin typeface="Calibri" panose="020F0502020204030204" pitchFamily="34" charset="0"/>
              </a:rPr>
              <a:t>+ institutes, </a:t>
            </a:r>
            <a:r>
              <a:rPr lang="en-US" altLang="en-US" sz="2000" b="0" i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13 </a:t>
            </a:r>
            <a:r>
              <a:rPr lang="en-US" altLang="en-US" sz="2000" b="0" i="0" dirty="0">
                <a:solidFill>
                  <a:srgbClr val="000000"/>
                </a:solidFill>
                <a:latin typeface="Calibri" panose="020F0502020204030204" pitchFamily="34" charset="0"/>
              </a:rPr>
              <a:t>countries)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</a:rPr>
              <a:t>Significant international contributions (Chinese collaboration)</a:t>
            </a:r>
          </a:p>
        </p:txBody>
      </p:sp>
      <p:sp>
        <p:nvSpPr>
          <p:cNvPr id="479236" name="TextBox 11"/>
          <p:cNvSpPr txBox="1">
            <a:spLocks noChangeArrowheads="1"/>
          </p:cNvSpPr>
          <p:nvPr/>
        </p:nvSpPr>
        <p:spPr bwMode="auto">
          <a:xfrm>
            <a:off x="3357630" y="463562"/>
            <a:ext cx="3280113" cy="369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73" tIns="45634" rIns="91273" bIns="45634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0">
                <a:solidFill>
                  <a:srgbClr val="000000"/>
                </a:solidFill>
                <a:latin typeface="Calibri" panose="020F0502020204030204" pitchFamily="34" charset="0"/>
              </a:rPr>
              <a:t>So</a:t>
            </a:r>
            <a:r>
              <a:rPr lang="en-US" altLang="en-US" sz="1800" b="0" i="0">
                <a:solidFill>
                  <a:srgbClr val="000000"/>
                </a:solidFill>
                <a:latin typeface="Calibri" panose="020F0502020204030204" pitchFamily="34" charset="0"/>
              </a:rPr>
              <a:t>lenoidal </a:t>
            </a:r>
            <a:r>
              <a:rPr lang="en-US" altLang="en-US" sz="1800" i="0">
                <a:solidFill>
                  <a:srgbClr val="000000"/>
                </a:solidFill>
                <a:latin typeface="Calibri" panose="020F0502020204030204" pitchFamily="34" charset="0"/>
              </a:rPr>
              <a:t>L</a:t>
            </a:r>
            <a:r>
              <a:rPr lang="en-US" altLang="en-US" sz="1800" b="0" i="0">
                <a:solidFill>
                  <a:srgbClr val="000000"/>
                </a:solidFill>
                <a:latin typeface="Calibri" panose="020F0502020204030204" pitchFamily="34" charset="0"/>
              </a:rPr>
              <a:t>arge </a:t>
            </a:r>
            <a:r>
              <a:rPr lang="en-US" altLang="en-US" sz="1800" i="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1800" b="0" i="0">
                <a:solidFill>
                  <a:srgbClr val="000000"/>
                </a:solidFill>
                <a:latin typeface="Calibri" panose="020F0502020204030204" pitchFamily="34" charset="0"/>
              </a:rPr>
              <a:t>ntensity </a:t>
            </a:r>
            <a:r>
              <a:rPr lang="en-US" altLang="en-US" sz="1800" i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en-US" altLang="en-US" sz="1800" b="0" i="0">
                <a:solidFill>
                  <a:srgbClr val="000000"/>
                </a:solidFill>
                <a:latin typeface="Calibri" panose="020F0502020204030204" pitchFamily="34" charset="0"/>
              </a:rPr>
              <a:t>evice</a:t>
            </a:r>
          </a:p>
        </p:txBody>
      </p:sp>
      <p:pic>
        <p:nvPicPr>
          <p:cNvPr id="6" name="Picture 2" descr="SoLID_setup_20140901_PVDIS_arrow-1.pdf - Adobe Acroba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" t="16748" r="2844" b="6992"/>
          <a:stretch>
            <a:fillRect/>
          </a:stretch>
        </p:blipFill>
        <p:spPr bwMode="auto">
          <a:xfrm>
            <a:off x="5465402" y="3611395"/>
            <a:ext cx="3901814" cy="306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SoLID_setup_20140901_SIDISandJPsi_arrow-1.pdf - Adobe Acroba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6586" r="2989" b="7480"/>
          <a:stretch>
            <a:fillRect/>
          </a:stretch>
        </p:blipFill>
        <p:spPr bwMode="auto">
          <a:xfrm>
            <a:off x="820272" y="3547087"/>
            <a:ext cx="3872752" cy="306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Text Box 2"/>
          <p:cNvSpPr txBox="1">
            <a:spLocks noChangeArrowheads="1"/>
          </p:cNvSpPr>
          <p:nvPr/>
        </p:nvSpPr>
        <p:spPr bwMode="auto">
          <a:xfrm>
            <a:off x="1074740" y="2352681"/>
            <a:ext cx="8123050" cy="584574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1250" tIns="45620" rIns="91250" bIns="45620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200" i="0" dirty="0">
                <a:solidFill>
                  <a:srgbClr val="000000"/>
                </a:solidFill>
              </a:rPr>
              <a:t>Nucleon </a:t>
            </a:r>
            <a:r>
              <a:rPr lang="en-US" altLang="en-US" sz="3200" i="0" dirty="0" smtClean="0">
                <a:solidFill>
                  <a:srgbClr val="000000"/>
                </a:solidFill>
              </a:rPr>
              <a:t>Spin-Flavor Structure</a:t>
            </a:r>
            <a:endParaRPr lang="en-US" altLang="en-US" sz="3200" i="0" dirty="0">
              <a:solidFill>
                <a:srgbClr val="000000"/>
              </a:solidFill>
            </a:endParaRPr>
          </a:p>
        </p:txBody>
      </p:sp>
      <p:sp>
        <p:nvSpPr>
          <p:cNvPr id="442371" name="Text Box 3"/>
          <p:cNvSpPr txBox="1">
            <a:spLocks noChangeArrowheads="1"/>
          </p:cNvSpPr>
          <p:nvPr/>
        </p:nvSpPr>
        <p:spPr bwMode="auto">
          <a:xfrm>
            <a:off x="1035430" y="3300160"/>
            <a:ext cx="8162363" cy="52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50" tIns="45620" rIns="91250" bIns="45620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i="0" dirty="0">
                <a:solidFill>
                  <a:srgbClr val="2D16D4"/>
                </a:solidFill>
              </a:rPr>
              <a:t>f</a:t>
            </a:r>
            <a:r>
              <a:rPr lang="en-US" altLang="en-US" i="0" dirty="0" smtClean="0">
                <a:solidFill>
                  <a:srgbClr val="2D16D4"/>
                </a:solidFill>
              </a:rPr>
              <a:t>rom 1-d to 3-d </a:t>
            </a:r>
          </a:p>
        </p:txBody>
      </p:sp>
    </p:spTree>
    <p:extLst>
      <p:ext uri="{BB962C8B-B14F-4D97-AF65-F5344CB8AC3E}">
        <p14:creationId xmlns:p14="http://schemas.microsoft.com/office/powerpoint/2010/main" val="1053056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Title 3"/>
          <p:cNvSpPr>
            <a:spLocks noGrp="1"/>
          </p:cNvSpPr>
          <p:nvPr>
            <p:ph type="title" idx="4294967295"/>
          </p:nvPr>
        </p:nvSpPr>
        <p:spPr>
          <a:xfrm>
            <a:off x="457267" y="94"/>
            <a:ext cx="9001125" cy="526007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FF"/>
                </a:solidFill>
              </a:rPr>
              <a:t> </a:t>
            </a:r>
            <a:r>
              <a:rPr lang="en-US" altLang="en-US" sz="3200" b="1" i="1" dirty="0" smtClean="0">
                <a:solidFill>
                  <a:srgbClr val="FF0000"/>
                </a:solidFill>
              </a:rPr>
              <a:t>TMD Program with </a:t>
            </a:r>
            <a:r>
              <a:rPr lang="en-US" altLang="en-US" sz="3200" b="1" i="1" dirty="0" err="1">
                <a:solidFill>
                  <a:srgbClr val="FF0000"/>
                </a:solidFill>
              </a:rPr>
              <a:t>SoLID</a:t>
            </a:r>
            <a:r>
              <a:rPr lang="en-US" altLang="en-US" sz="3200" b="1" i="1" dirty="0">
                <a:solidFill>
                  <a:srgbClr val="FF0000"/>
                </a:solidFill>
              </a:rPr>
              <a:t>-SIDIS </a:t>
            </a:r>
            <a:endParaRPr lang="en-US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480259" name="TextBox 9"/>
          <p:cNvSpPr txBox="1">
            <a:spLocks noChangeArrowheads="1"/>
          </p:cNvSpPr>
          <p:nvPr/>
        </p:nvSpPr>
        <p:spPr bwMode="auto">
          <a:xfrm>
            <a:off x="5105400" y="657275"/>
            <a:ext cx="4191000" cy="289292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273" tIns="45634" rIns="91273" bIns="45634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</a:rPr>
              <a:t>Semi-inclusive Deep Inelastic Scattering </a:t>
            </a:r>
            <a:r>
              <a:rPr lang="en-US" altLang="en-US" sz="1800" u="sng" dirty="0">
                <a:solidFill>
                  <a:srgbClr val="000000"/>
                </a:solidFill>
                <a:latin typeface="Calibri" panose="020F0502020204030204" pitchFamily="34" charset="0"/>
              </a:rPr>
              <a:t>program</a:t>
            </a:r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</a:rPr>
              <a:t>Large Acceptance + High </a:t>
            </a:r>
            <a:r>
              <a:rPr lang="en-US" altLang="en-US" sz="1800" b="0" i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Luminosity </a:t>
            </a:r>
            <a:r>
              <a:rPr lang="en-US" altLang="en-US" sz="2000" b="0" i="0" dirty="0">
                <a:solidFill>
                  <a:srgbClr val="0000FF"/>
                </a:solidFill>
                <a:latin typeface="Calibri" panose="020F0502020204030204" pitchFamily="34" charset="0"/>
                <a:ea typeface="ＭＳ Ｐゴシック"/>
                <a:sym typeface="Wingdings" panose="05000000000000000000" pitchFamily="2" charset="2"/>
              </a:rPr>
              <a:t>10</a:t>
            </a:r>
            <a:r>
              <a:rPr lang="en-US" altLang="en-US" sz="2000" b="0" i="0" baseline="30000" dirty="0">
                <a:solidFill>
                  <a:srgbClr val="0000FF"/>
                </a:solidFill>
                <a:latin typeface="Calibri" panose="020F0502020204030204" pitchFamily="34" charset="0"/>
                <a:ea typeface="ＭＳ Ｐゴシック"/>
                <a:sym typeface="Wingdings" panose="05000000000000000000" pitchFamily="2" charset="2"/>
              </a:rPr>
              <a:t>37</a:t>
            </a:r>
            <a:endParaRPr lang="en-US" altLang="en-US" sz="1800" b="0" i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</a:rPr>
              <a:t>+ Polarized targets</a:t>
            </a:r>
            <a:b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4-D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mapping of </a:t>
            </a:r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Collins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altLang="en-US" sz="1800" b="0" i="0" dirty="0" err="1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Sivers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, and </a:t>
            </a:r>
            <a:r>
              <a:rPr lang="en-US" altLang="en-US" sz="1800" b="0" i="0" dirty="0" err="1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pretzelocity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asymmetries,…</a:t>
            </a:r>
            <a:b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1800" i="0" dirty="0">
                <a:solidFill>
                  <a:srgbClr val="0000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Tensor charge 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of quarks, </a:t>
            </a:r>
            <a:r>
              <a:rPr lang="en-US" altLang="en-US" sz="1800" i="0" dirty="0" err="1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transversity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distributions, </a:t>
            </a:r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TMDs</a:t>
            </a: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…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en-US" altLang="en-US" sz="1800" b="0" i="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Benchmark test of Lattice QCD, probe QCD Dynamics and quark orbital motion</a:t>
            </a:r>
            <a:endParaRPr lang="en-US" altLang="en-US" sz="1800" b="0" i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80260" name="Picture 1" descr="tensor_charge_2013_v6-1.pdf - Adobe Acroba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20486" r="39238" b="16748"/>
          <a:stretch>
            <a:fillRect/>
          </a:stretch>
        </p:blipFill>
        <p:spPr bwMode="auto">
          <a:xfrm>
            <a:off x="665165" y="3810102"/>
            <a:ext cx="291941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0261" name="Rectangle 3"/>
          <p:cNvSpPr>
            <a:spLocks noChangeArrowheads="1"/>
          </p:cNvSpPr>
          <p:nvPr/>
        </p:nvSpPr>
        <p:spPr bwMode="auto">
          <a:xfrm>
            <a:off x="3457586" y="3865588"/>
            <a:ext cx="1667830" cy="3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600" i="0">
                <a:solidFill>
                  <a:srgbClr val="FF0000"/>
                </a:solidFill>
                <a:latin typeface="Calibri" panose="020F0502020204030204" pitchFamily="34" charset="0"/>
              </a:rPr>
              <a:t>SoLID projections</a:t>
            </a:r>
          </a:p>
        </p:txBody>
      </p:sp>
      <p:sp>
        <p:nvSpPr>
          <p:cNvPr id="480262" name="Rectangle 13"/>
          <p:cNvSpPr>
            <a:spLocks noChangeArrowheads="1"/>
          </p:cNvSpPr>
          <p:nvPr/>
        </p:nvSpPr>
        <p:spPr bwMode="auto">
          <a:xfrm>
            <a:off x="3503630" y="4203784"/>
            <a:ext cx="1589088" cy="58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2" tIns="45642" rIns="91282" bIns="45642">
            <a:spAutoFit/>
          </a:bodyPr>
          <a:lstStyle/>
          <a:p>
            <a:pPr eaLnBrk="1" hangingPunct="1"/>
            <a:r>
              <a:rPr lang="en-US" altLang="en-US" sz="1600" i="0" dirty="0">
                <a:solidFill>
                  <a:srgbClr val="0000FF"/>
                </a:solidFill>
                <a:latin typeface="Calibri" panose="020F0502020204030204" pitchFamily="34" charset="0"/>
              </a:rPr>
              <a:t>Extractions from</a:t>
            </a:r>
          </a:p>
          <a:p>
            <a:pPr eaLnBrk="1" hangingPunct="1"/>
            <a:r>
              <a:rPr lang="en-US" altLang="en-US" sz="1600" i="0" dirty="0">
                <a:solidFill>
                  <a:srgbClr val="0000FF"/>
                </a:solidFill>
                <a:latin typeface="Calibri" panose="020F0502020204030204" pitchFamily="34" charset="0"/>
              </a:rPr>
              <a:t>existing data </a:t>
            </a:r>
          </a:p>
        </p:txBody>
      </p:sp>
      <p:sp>
        <p:nvSpPr>
          <p:cNvPr id="480263" name="Rectangle 14"/>
          <p:cNvSpPr>
            <a:spLocks noChangeArrowheads="1"/>
          </p:cNvSpPr>
          <p:nvPr/>
        </p:nvSpPr>
        <p:spPr bwMode="auto">
          <a:xfrm>
            <a:off x="3556018" y="4876969"/>
            <a:ext cx="647230" cy="3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600" i="0" dirty="0">
                <a:solidFill>
                  <a:srgbClr val="FF0000"/>
                </a:solidFill>
                <a:latin typeface="Calibri" panose="020F0502020204030204" pitchFamily="34" charset="0"/>
              </a:rPr>
              <a:t>LQCD</a:t>
            </a:r>
          </a:p>
        </p:txBody>
      </p:sp>
      <p:sp>
        <p:nvSpPr>
          <p:cNvPr id="480264" name="Rectangle 15"/>
          <p:cNvSpPr>
            <a:spLocks noChangeArrowheads="1"/>
          </p:cNvSpPr>
          <p:nvPr/>
        </p:nvSpPr>
        <p:spPr bwMode="auto">
          <a:xfrm>
            <a:off x="3614753" y="5245268"/>
            <a:ext cx="511359" cy="3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600" i="0" dirty="0">
                <a:solidFill>
                  <a:srgbClr val="0000FF"/>
                </a:solidFill>
                <a:latin typeface="Calibri" panose="020F0502020204030204" pitchFamily="34" charset="0"/>
              </a:rPr>
              <a:t>DSE</a:t>
            </a:r>
          </a:p>
        </p:txBody>
      </p:sp>
      <p:sp>
        <p:nvSpPr>
          <p:cNvPr id="480265" name="Rectangle 16"/>
          <p:cNvSpPr>
            <a:spLocks noChangeArrowheads="1"/>
          </p:cNvSpPr>
          <p:nvPr/>
        </p:nvSpPr>
        <p:spPr bwMode="auto">
          <a:xfrm>
            <a:off x="3556012" y="5697709"/>
            <a:ext cx="819136" cy="3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600" i="0" dirty="0">
                <a:solidFill>
                  <a:srgbClr val="000000"/>
                </a:solidFill>
                <a:latin typeface="Calibri" panose="020F0502020204030204" pitchFamily="34" charset="0"/>
              </a:rPr>
              <a:t>Models</a:t>
            </a:r>
          </a:p>
        </p:txBody>
      </p:sp>
      <p:sp>
        <p:nvSpPr>
          <p:cNvPr id="480266" name="Rectangle 4"/>
          <p:cNvSpPr>
            <a:spLocks noChangeArrowheads="1"/>
          </p:cNvSpPr>
          <p:nvPr/>
        </p:nvSpPr>
        <p:spPr bwMode="auto">
          <a:xfrm>
            <a:off x="1195439" y="3519499"/>
            <a:ext cx="1556817" cy="33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00" tIns="45347" rIns="90700" bIns="45347">
            <a:spAutoFit/>
          </a:bodyPr>
          <a:lstStyle/>
          <a:p>
            <a:r>
              <a:rPr lang="en-US" altLang="en-US" sz="1600" i="0">
                <a:solidFill>
                  <a:srgbClr val="2D16D4"/>
                </a:solidFill>
              </a:rPr>
              <a:t>Tensor Charges</a:t>
            </a:r>
            <a:endParaRPr lang="en-US" altLang="en-US" sz="1600" i="0">
              <a:solidFill>
                <a:srgbClr val="000000"/>
              </a:solidFill>
            </a:endParaRPr>
          </a:p>
        </p:txBody>
      </p:sp>
      <p:pic>
        <p:nvPicPr>
          <p:cNvPr id="480267" name="Content Placeholder 9" descr="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1" r="52112"/>
          <a:stretch>
            <a:fillRect/>
          </a:stretch>
        </p:blipFill>
        <p:spPr bwMode="auto">
          <a:xfrm>
            <a:off x="5662613" y="3618006"/>
            <a:ext cx="32067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0268" name="Picture 1" descr="SoLID_setup_20140901_SIDISandJPsi_arrow-1.pdf - Adobe Acroba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6586" r="2989" b="7480"/>
          <a:stretch>
            <a:fillRect/>
          </a:stretch>
        </p:blipFill>
        <p:spPr bwMode="auto">
          <a:xfrm>
            <a:off x="665236" y="695425"/>
            <a:ext cx="3959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>
          <a:xfrm>
            <a:off x="824230" y="51702"/>
            <a:ext cx="8549640" cy="483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FF"/>
                </a:solidFill>
              </a:rPr>
              <a:t> </a:t>
            </a:r>
            <a:r>
              <a:rPr lang="en-US" altLang="en-US" sz="3200" b="1" i="1" dirty="0" err="1">
                <a:solidFill>
                  <a:srgbClr val="FF0000"/>
                </a:solidFill>
              </a:rPr>
              <a:t>Transversity</a:t>
            </a:r>
            <a:r>
              <a:rPr lang="en-US" altLang="en-US" sz="3200" b="1" i="1" dirty="0">
                <a:solidFill>
                  <a:srgbClr val="FF0000"/>
                </a:solidFill>
              </a:rPr>
              <a:t> and Tensor Charge</a:t>
            </a:r>
            <a:endParaRPr lang="en-US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502920" y="663575"/>
            <a:ext cx="9052560" cy="17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3" rIns="91409" bIns="45703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Collins Asymmetries ~  </a:t>
            </a:r>
            <a:r>
              <a:rPr lang="en-US" altLang="en-US" sz="1800" b="0" i="0" dirty="0" err="1">
                <a:solidFill>
                  <a:srgbClr val="000000"/>
                </a:solidFill>
                <a:latin typeface="Calibri" pitchFamily="34" charset="0"/>
              </a:rPr>
              <a:t>Transversity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 (x)  Collin Function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i="0" dirty="0" err="1">
                <a:solidFill>
                  <a:srgbClr val="000000"/>
                </a:solidFill>
                <a:latin typeface="Calibri" pitchFamily="34" charset="0"/>
              </a:rPr>
              <a:t>Transversity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: chiral-odd, not couple to gluons,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valence behavior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, largely unknown  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Tensor charge  (0th moment of </a:t>
            </a:r>
            <a:r>
              <a:rPr lang="en-US" altLang="en-US" sz="1800" i="0" dirty="0" err="1">
                <a:solidFill>
                  <a:srgbClr val="000000"/>
                </a:solidFill>
                <a:latin typeface="Calibri" pitchFamily="34" charset="0"/>
              </a:rPr>
              <a:t>transversity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): fundamental property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    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Lattice QCD, 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Bound-State QCD (Dyson-Schwinger) , Light-cone Quark Models, …  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Global model fits to experiments (SIDIS  and </a:t>
            </a:r>
            <a:r>
              <a:rPr lang="en-US" altLang="en-US" sz="1800" b="0" i="0" dirty="0" err="1">
                <a:solidFill>
                  <a:srgbClr val="000000"/>
                </a:solidFill>
                <a:latin typeface="Calibri" pitchFamily="34" charset="0"/>
              </a:rPr>
              <a:t>e+e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-) 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i="0" dirty="0" err="1">
                <a:solidFill>
                  <a:srgbClr val="FF0000"/>
                </a:solidFill>
                <a:latin typeface="Calibri" pitchFamily="34" charset="0"/>
              </a:rPr>
              <a:t>SoLID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with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trans polarized n &amp; p 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 determination of tensor charges for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d &amp; u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           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02922" y="2541588"/>
            <a:ext cx="3457575" cy="39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36" tIns="45417" rIns="90836" bIns="45417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2D16D4"/>
                </a:solidFill>
              </a:rPr>
              <a:t>Collins Asymmetries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15981" y="2341563"/>
            <a:ext cx="1847876" cy="39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836" tIns="45417" rIns="90836" bIns="45417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2D16D4"/>
                </a:solidFill>
              </a:rPr>
              <a:t>Tensor Charges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21679" y="5664200"/>
            <a:ext cx="2446886" cy="58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836" tIns="45417" rIns="90836" bIns="45417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 vs. x for one (Q</a:t>
            </a:r>
            <a:r>
              <a:rPr lang="en-US" sz="1600" baseline="30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, z) bin 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 &gt; 1400 data points 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099050" y="5956448"/>
            <a:ext cx="3206710" cy="83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836" tIns="45417" rIns="90836" bIns="45417">
            <a:spAutoFit/>
          </a:bodyPr>
          <a:lstStyle/>
          <a:p>
            <a:pPr marL="342808" indent="-342808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Projections with a model</a:t>
            </a:r>
          </a:p>
          <a:p>
            <a:pPr marL="342808" indent="-342808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There are un-measured regions</a:t>
            </a:r>
          </a:p>
          <a:p>
            <a:pPr marL="342808" indent="-342808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QCD evolutions </a:t>
            </a:r>
            <a:r>
              <a:rPr lang="en-US" sz="1600" dirty="0">
                <a:solidFill>
                  <a:srgbClr val="000000"/>
                </a:solidFill>
              </a:rPr>
              <a:t>being worked</a:t>
            </a:r>
          </a:p>
        </p:txBody>
      </p:sp>
      <p:pic>
        <p:nvPicPr>
          <p:cNvPr id="49160" name="Picture 1" descr="tensor_charge_2013_v6-1.pdf - Adobe Acroba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20486" r="39478" b="16748"/>
          <a:stretch/>
        </p:blipFill>
        <p:spPr bwMode="auto">
          <a:xfrm>
            <a:off x="4644615" y="2741613"/>
            <a:ext cx="3506071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r="6883"/>
          <a:stretch>
            <a:fillRect/>
          </a:stretch>
        </p:blipFill>
        <p:spPr bwMode="auto">
          <a:xfrm>
            <a:off x="0" y="3092450"/>
            <a:ext cx="413512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150707" y="2673343"/>
            <a:ext cx="1845443" cy="36917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800" i="0" dirty="0" err="1">
                <a:solidFill>
                  <a:srgbClr val="FF0000"/>
                </a:solidFill>
                <a:latin typeface="Calibri" panose="020F0502020204030204" pitchFamily="34" charset="0"/>
              </a:rPr>
              <a:t>SoLID</a:t>
            </a:r>
            <a:r>
              <a:rPr lang="en-US" altLang="en-US" sz="1800" i="0" dirty="0">
                <a:solidFill>
                  <a:srgbClr val="FF0000"/>
                </a:solidFill>
                <a:latin typeface="Calibri" panose="020F0502020204030204" pitchFamily="34" charset="0"/>
              </a:rPr>
              <a:t> projections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123157" y="3092526"/>
            <a:ext cx="1845488" cy="64617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282" tIns="45642" rIns="91282" bIns="45642">
            <a:spAutoFit/>
          </a:bodyPr>
          <a:lstStyle/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  <a:latin typeface="Calibri" panose="020F0502020204030204" pitchFamily="34" charset="0"/>
              </a:rPr>
              <a:t>Extractions from</a:t>
            </a:r>
          </a:p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  <a:latin typeface="Calibri" panose="020F0502020204030204" pitchFamily="34" charset="0"/>
              </a:rPr>
              <a:t>existing data 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222876" y="3863309"/>
            <a:ext cx="805691" cy="36917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282" tIns="45642" rIns="91282" bIns="45642">
            <a:spAutoFit/>
          </a:bodyPr>
          <a:lstStyle/>
          <a:p>
            <a:pPr eaLnBrk="1" hangingPunct="1"/>
            <a:r>
              <a:rPr lang="en-US" altLang="en-US" sz="1800" i="0" dirty="0">
                <a:solidFill>
                  <a:srgbClr val="FF0000"/>
                </a:solidFill>
                <a:latin typeface="Calibri" panose="020F0502020204030204" pitchFamily="34" charset="0"/>
              </a:rPr>
              <a:t>LQCD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8178140" y="4311718"/>
            <a:ext cx="895291" cy="36917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282" tIns="45642" rIns="91282" bIns="45642">
            <a:spAutoFit/>
          </a:bodyPr>
          <a:lstStyle/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  <a:latin typeface="Calibri" panose="020F0502020204030204" pitchFamily="34" charset="0"/>
              </a:rPr>
              <a:t> DSE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8242874" y="4930127"/>
            <a:ext cx="896080" cy="36917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282" tIns="45642" rIns="91282" bIns="45642">
            <a:spAutoFit/>
          </a:bodyPr>
          <a:lstStyle/>
          <a:p>
            <a:pPr eaLnBrk="1" hangingPunct="1"/>
            <a:r>
              <a:rPr lang="en-US" altLang="en-US" sz="1800" i="0" dirty="0">
                <a:solidFill>
                  <a:srgbClr val="000000"/>
                </a:solidFill>
                <a:latin typeface="Calibri" panose="020F0502020204030204" pitchFamily="34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0032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3"/>
          <p:cNvSpPr>
            <a:spLocks noGrp="1"/>
          </p:cNvSpPr>
          <p:nvPr>
            <p:ph type="title" idx="4294967295"/>
          </p:nvPr>
        </p:nvSpPr>
        <p:spPr>
          <a:xfrm>
            <a:off x="0" y="77"/>
            <a:ext cx="10058400" cy="7143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FF"/>
                </a:solidFill>
              </a:rPr>
              <a:t> </a:t>
            </a:r>
            <a:r>
              <a:rPr lang="en-US" altLang="en-US" sz="3200" b="1" i="1" dirty="0">
                <a:solidFill>
                  <a:srgbClr val="FF0000"/>
                </a:solidFill>
              </a:rPr>
              <a:t>TMDs: 3-d Structure, Quark Orbital Motion</a:t>
            </a:r>
            <a:endParaRPr lang="en-US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495935" y="685803"/>
            <a:ext cx="9052560" cy="230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3" rIns="91409" bIns="45703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TMDs : Correlations of transverse motion with quark spin and orbital motion 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Without OAM, off-diagonal TMDs=0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     no direct model-independent relation to the OAM in spin sum rule yet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b="0" i="0" dirty="0" err="1">
                <a:solidFill>
                  <a:srgbClr val="000000"/>
                </a:solidFill>
                <a:latin typeface="Calibri" pitchFamily="34" charset="0"/>
              </a:rPr>
              <a:t>Sivers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Function: QCD lensing effects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In a large class of models, such as light-cone quark models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        </a:t>
            </a:r>
            <a:r>
              <a:rPr lang="en-US" altLang="en-US" sz="1800" i="0" dirty="0" err="1">
                <a:solidFill>
                  <a:srgbClr val="000000"/>
                </a:solidFill>
                <a:latin typeface="Calibri" pitchFamily="34" charset="0"/>
              </a:rPr>
              <a:t>Pretzelosity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altLang="en-US" sz="1800" i="0" dirty="0">
                <a:solidFill>
                  <a:srgbClr val="000000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L=2 (L=0 and L=2 interference ,   L=1 and -1 interference)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         Worm-Gear: </a:t>
            </a:r>
            <a:r>
              <a:rPr lang="en-US" altLang="en-US" sz="1800" i="0" dirty="0">
                <a:solidFill>
                  <a:srgbClr val="000000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</a:rPr>
              <a:t>L=1 (L=0 and L=1 interference) 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marL="285673" indent="-285673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800" i="0" dirty="0" err="1">
                <a:solidFill>
                  <a:srgbClr val="FF0000"/>
                </a:solidFill>
                <a:latin typeface="Calibri" pitchFamily="34" charset="0"/>
              </a:rPr>
              <a:t>SoLID</a:t>
            </a:r>
            <a:r>
              <a:rPr lang="en-US" altLang="en-US" sz="1800" i="0" dirty="0">
                <a:solidFill>
                  <a:srgbClr val="FF0000"/>
                </a:solidFill>
                <a:latin typeface="Calibri" pitchFamily="34" charset="0"/>
              </a:rPr>
              <a:t> with trans polarized n/p </a:t>
            </a:r>
            <a:r>
              <a:rPr lang="en-US" altLang="en-US" sz="1800" b="0" i="0" dirty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1800" i="0" dirty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quantitative knowledge of OAM</a:t>
            </a:r>
            <a:endParaRPr lang="en-US" altLang="en-US" sz="1800" i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180" name="Rectangle 1"/>
          <p:cNvSpPr>
            <a:spLocks noChangeArrowheads="1"/>
          </p:cNvSpPr>
          <p:nvPr/>
        </p:nvSpPr>
        <p:spPr bwMode="auto">
          <a:xfrm>
            <a:off x="7372671" y="4860926"/>
            <a:ext cx="1479848" cy="3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6" rIns="91418" bIns="45706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  <a:latin typeface="Arial" charset="0"/>
              </a:rPr>
              <a:t>Pretzelosity</a:t>
            </a:r>
          </a:p>
        </p:txBody>
      </p:sp>
      <p:pic>
        <p:nvPicPr>
          <p:cNvPr id="501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42" y="2994025"/>
            <a:ext cx="5285899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9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" y="184811"/>
            <a:ext cx="5699760" cy="530501"/>
          </a:xfrm>
        </p:spPr>
        <p:txBody>
          <a:bodyPr/>
          <a:lstStyle/>
          <a:p>
            <a:pPr eaLnBrk="1" hangingPunct="1"/>
            <a:r>
              <a:rPr lang="en-US" altLang="en-US" sz="2800" i="1" dirty="0">
                <a:solidFill>
                  <a:srgbClr val="FF0000"/>
                </a:solidFill>
              </a:rPr>
              <a:t>Worm-gear Functions </a:t>
            </a:r>
            <a:endParaRPr lang="en-US" altLang="en-US" sz="2000" b="0" i="1" dirty="0">
              <a:solidFill>
                <a:srgbClr val="00B050"/>
              </a:solidFill>
            </a:endParaRP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185103" y="960456"/>
            <a:ext cx="9639300" cy="5565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800" dirty="0"/>
              <a:t>Dominated by </a:t>
            </a:r>
            <a:r>
              <a:rPr lang="en-US" altLang="en-US" sz="1800" dirty="0">
                <a:solidFill>
                  <a:srgbClr val="FF0000"/>
                </a:solidFill>
              </a:rPr>
              <a:t>real</a:t>
            </a:r>
            <a:r>
              <a:rPr lang="en-US" altLang="en-US" sz="1800" dirty="0"/>
              <a:t> part of</a:t>
            </a:r>
            <a:r>
              <a:rPr lang="en-US" altLang="en-US" sz="1800" dirty="0">
                <a:solidFill>
                  <a:srgbClr val="FFAE0D"/>
                </a:solidFill>
              </a:rPr>
              <a:t> </a:t>
            </a:r>
            <a:r>
              <a:rPr lang="en-US" altLang="en-US" sz="1800" dirty="0"/>
              <a:t>interference </a:t>
            </a:r>
            <a:br>
              <a:rPr lang="en-US" altLang="en-US" sz="1800" dirty="0"/>
            </a:br>
            <a:r>
              <a:rPr lang="en-US" altLang="en-US" sz="1800" dirty="0"/>
              <a:t>between </a:t>
            </a:r>
            <a:r>
              <a:rPr lang="en-US" altLang="en-US" sz="1800" b="1" dirty="0">
                <a:solidFill>
                  <a:srgbClr val="FF0000"/>
                </a:solidFill>
              </a:rPr>
              <a:t>L=0 (S) and L=1 (P) states</a:t>
            </a:r>
          </a:p>
          <a:p>
            <a:pPr eaLnBrk="1" hangingPunct="1">
              <a:defRPr/>
            </a:pPr>
            <a:r>
              <a:rPr lang="en-US" altLang="en-US" sz="1800" dirty="0">
                <a:solidFill>
                  <a:srgbClr val="FF0000"/>
                </a:solidFill>
              </a:rPr>
              <a:t>No</a:t>
            </a:r>
            <a:r>
              <a:rPr lang="en-US" altLang="en-US" sz="1800" dirty="0"/>
              <a:t> GPD correspondence</a:t>
            </a:r>
          </a:p>
          <a:p>
            <a:pPr eaLnBrk="1" hangingPunct="1">
              <a:defRPr/>
            </a:pPr>
            <a:r>
              <a:rPr lang="en-US" altLang="en-US" sz="1800" dirty="0"/>
              <a:t>Exploratory lattice  QCD calculation: </a:t>
            </a:r>
          </a:p>
          <a:p>
            <a:pPr marL="0" indent="0" eaLnBrk="1" hangingPunct="1">
              <a:buNone/>
              <a:defRPr/>
            </a:pPr>
            <a:r>
              <a:rPr lang="da-DK" altLang="en-US" sz="1400" dirty="0"/>
              <a:t>          Ph. Hägler et al, EPL 88, 61001 (2009)</a:t>
            </a:r>
            <a:endParaRPr lang="en-US" altLang="en-US" sz="1400" dirty="0"/>
          </a:p>
        </p:txBody>
      </p:sp>
      <p:grpSp>
        <p:nvGrpSpPr>
          <p:cNvPr id="51204" name="组合 155"/>
          <p:cNvGrpSpPr>
            <a:grpSpLocks/>
          </p:cNvGrpSpPr>
          <p:nvPr/>
        </p:nvGrpSpPr>
        <p:grpSpPr bwMode="auto">
          <a:xfrm>
            <a:off x="4901729" y="79458"/>
            <a:ext cx="2348706" cy="492125"/>
            <a:chOff x="3690402" y="4875176"/>
            <a:chExt cx="2133600" cy="491490"/>
          </a:xfrm>
        </p:grpSpPr>
        <p:sp>
          <p:nvSpPr>
            <p:cNvPr id="7185" name="TextBox 156"/>
            <p:cNvSpPr txBox="1">
              <a:spLocks noChangeArrowheads="1"/>
            </p:cNvSpPr>
            <p:nvPr/>
          </p:nvSpPr>
          <p:spPr bwMode="auto">
            <a:xfrm>
              <a:off x="3690402" y="4990914"/>
              <a:ext cx="604611" cy="368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1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>
                  <a:solidFill>
                    <a:srgbClr val="D67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g</a:t>
              </a:r>
              <a:r>
                <a:rPr lang="en-US" sz="1800" i="0" baseline="-25000">
                  <a:solidFill>
                    <a:srgbClr val="D67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1T</a:t>
              </a:r>
              <a:r>
                <a:rPr lang="en-US" sz="1800" i="0" baseline="30000">
                  <a:solidFill>
                    <a:srgbClr val="FF0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  <a:sym typeface="Symbol" pitchFamily="18" charset="2"/>
                </a:rPr>
                <a:t> </a:t>
              </a:r>
              <a:r>
                <a:rPr lang="en-US" sz="1800" i="0">
                  <a:solidFill>
                    <a:srgbClr val="FF0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sz="1800" i="0">
                  <a:solidFill>
                    <a:srgbClr val="000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=</a:t>
              </a:r>
              <a:endParaRPr lang="en-US" sz="1800" b="0" i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pic>
          <p:nvPicPr>
            <p:cNvPr id="51289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839" y="4875176"/>
              <a:ext cx="1300163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05" name="Picture 4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19800"/>
            <a:ext cx="269271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6" name="组合 154"/>
          <p:cNvGrpSpPr>
            <a:grpSpLocks/>
          </p:cNvGrpSpPr>
          <p:nvPr/>
        </p:nvGrpSpPr>
        <p:grpSpPr bwMode="auto">
          <a:xfrm>
            <a:off x="4866799" y="620827"/>
            <a:ext cx="2598420" cy="385207"/>
            <a:chOff x="963721" y="1524000"/>
            <a:chExt cx="2362200" cy="385217"/>
          </a:xfrm>
        </p:grpSpPr>
        <p:sp>
          <p:nvSpPr>
            <p:cNvPr id="26" name="TextBox 150"/>
            <p:cNvSpPr txBox="1">
              <a:spLocks noChangeArrowheads="1"/>
            </p:cNvSpPr>
            <p:nvPr/>
          </p:nvSpPr>
          <p:spPr bwMode="auto">
            <a:xfrm>
              <a:off x="963721" y="1539875"/>
              <a:ext cx="654608" cy="369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800" kern="0">
                  <a:solidFill>
                    <a:srgbClr val="D67000"/>
                  </a:solidFill>
                  <a:ea typeface="ＭＳ Ｐゴシック" pitchFamily="34" charset="-128"/>
                </a:rPr>
                <a:t>h</a:t>
              </a:r>
              <a:r>
                <a:rPr lang="en-US" altLang="en-US" sz="1800" i="0" kern="0" baseline="-25000">
                  <a:solidFill>
                    <a:srgbClr val="D67000"/>
                  </a:solidFill>
                  <a:ea typeface="ＭＳ Ｐゴシック" pitchFamily="34" charset="-128"/>
                </a:rPr>
                <a:t>1L</a:t>
              </a:r>
              <a:r>
                <a:rPr lang="en-US" altLang="en-US" sz="1800" i="0" kern="0" baseline="30000">
                  <a:solidFill>
                    <a:srgbClr val="D67000"/>
                  </a:solidFill>
                  <a:ea typeface="ＭＳ Ｐゴシック" pitchFamily="34" charset="-128"/>
                  <a:sym typeface="Symbol" pitchFamily="18" charset="2"/>
                </a:rPr>
                <a:t></a:t>
              </a:r>
              <a:r>
                <a:rPr lang="en-US" altLang="en-US" sz="1800" i="0" kern="0">
                  <a:solidFill>
                    <a:srgbClr val="D67000"/>
                  </a:solidFill>
                  <a:ea typeface="ＭＳ Ｐゴシック" pitchFamily="34" charset="-128"/>
                  <a:sym typeface="Symbol" pitchFamily="18" charset="2"/>
                </a:rPr>
                <a:t> </a:t>
              </a:r>
              <a:r>
                <a:rPr lang="en-US" altLang="en-US" sz="1800" i="0" kern="0">
                  <a:solidFill>
                    <a:prstClr val="black"/>
                  </a:solidFill>
                  <a:ea typeface="ＭＳ Ｐゴシック" pitchFamily="34" charset="-128"/>
                </a:rPr>
                <a:t>=</a:t>
              </a:r>
              <a:endParaRPr lang="en-US" altLang="en-US" sz="1800" b="0" i="0" kern="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pic>
          <p:nvPicPr>
            <p:cNvPr id="51287" name="Picture 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738" y="1524000"/>
              <a:ext cx="1460183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1207" name="Object 1"/>
          <p:cNvGraphicFramePr>
            <a:graphicFrameLocks noChangeAspect="1"/>
          </p:cNvGraphicFramePr>
          <p:nvPr/>
        </p:nvGraphicFramePr>
        <p:xfrm>
          <a:off x="5701507" y="6019897"/>
          <a:ext cx="322357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30" name="Equation" r:id="rId6" imgW="1384300" imgH="241300" progId="Equation.3">
                  <p:embed/>
                </p:oleObj>
              </mc:Choice>
              <mc:Fallback>
                <p:oleObj name="Equation" r:id="rId6" imgW="1384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507" y="6019897"/>
                        <a:ext cx="322357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" name="组合 251"/>
          <p:cNvGrpSpPr>
            <a:grpSpLocks/>
          </p:cNvGrpSpPr>
          <p:nvPr/>
        </p:nvGrpSpPr>
        <p:grpSpPr bwMode="auto">
          <a:xfrm>
            <a:off x="7627681" y="195266"/>
            <a:ext cx="2240439" cy="2635924"/>
            <a:chOff x="6324600" y="3276600"/>
            <a:chExt cx="2532836" cy="2874378"/>
          </a:xfrm>
        </p:grpSpPr>
        <p:grpSp>
          <p:nvGrpSpPr>
            <p:cNvPr id="51212" name="组合 151"/>
            <p:cNvGrpSpPr>
              <a:grpSpLocks/>
            </p:cNvGrpSpPr>
            <p:nvPr/>
          </p:nvGrpSpPr>
          <p:grpSpPr bwMode="auto">
            <a:xfrm>
              <a:off x="6324600" y="3276600"/>
              <a:ext cx="2284093" cy="2350765"/>
              <a:chOff x="6324600" y="4006790"/>
              <a:chExt cx="2284093" cy="2350765"/>
            </a:xfrm>
          </p:grpSpPr>
          <p:sp>
            <p:nvSpPr>
              <p:cNvPr id="95" name="Line 6"/>
              <p:cNvSpPr>
                <a:spLocks noChangeShapeType="1"/>
              </p:cNvSpPr>
              <p:nvPr/>
            </p:nvSpPr>
            <p:spPr bwMode="auto">
              <a:xfrm>
                <a:off x="7315623" y="5062768"/>
                <a:ext cx="381012" cy="0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i="0" kern="0">
                  <a:solidFill>
                    <a:prstClr val="black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96" name="TextBox 102"/>
              <p:cNvSpPr txBox="1">
                <a:spLocks noChangeArrowheads="1"/>
              </p:cNvSpPr>
              <p:nvPr/>
            </p:nvSpPr>
            <p:spPr bwMode="auto">
              <a:xfrm>
                <a:off x="7696635" y="4877538"/>
                <a:ext cx="685028" cy="402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en-US" sz="1800" b="0" i="0" kern="0" dirty="0">
                    <a:solidFill>
                      <a:prstClr val="black"/>
                    </a:solidFill>
                    <a:ea typeface="ＭＳ Ｐゴシック" pitchFamily="34" charset="-128"/>
                  </a:rPr>
                  <a:t>TOT</a:t>
                </a:r>
              </a:p>
            </p:txBody>
          </p:sp>
          <p:grpSp>
            <p:nvGrpSpPr>
              <p:cNvPr id="51216" name="Group 1257"/>
              <p:cNvGrpSpPr>
                <a:grpSpLocks noChangeAspect="1"/>
              </p:cNvGrpSpPr>
              <p:nvPr/>
            </p:nvGrpSpPr>
            <p:grpSpPr bwMode="auto">
              <a:xfrm>
                <a:off x="6324600" y="4343398"/>
                <a:ext cx="2145046" cy="2014157"/>
                <a:chOff x="1373188" y="3975100"/>
                <a:chExt cx="2211388" cy="2076451"/>
              </a:xfrm>
            </p:grpSpPr>
            <p:sp>
              <p:nvSpPr>
                <p:cNvPr id="103" name="Rectangle 591"/>
                <p:cNvSpPr>
                  <a:spLocks noChangeArrowheads="1"/>
                </p:cNvSpPr>
                <p:nvPr/>
              </p:nvSpPr>
              <p:spPr bwMode="auto">
                <a:xfrm>
                  <a:off x="1670328" y="4042121"/>
                  <a:ext cx="1862215" cy="1814989"/>
                </a:xfrm>
                <a:prstGeom prst="rect">
                  <a:avLst/>
                </a:prstGeom>
                <a:noFill/>
                <a:ln w="9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b="0" i="0" kern="0">
                    <a:solidFill>
                      <a:prstClr val="black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104" name="Line 592"/>
                <p:cNvSpPr>
                  <a:spLocks noChangeShapeType="1"/>
                </p:cNvSpPr>
                <p:nvPr/>
              </p:nvSpPr>
              <p:spPr bwMode="auto">
                <a:xfrm flipV="1">
                  <a:off x="1670328" y="4042121"/>
                  <a:ext cx="2036" cy="1814989"/>
                </a:xfrm>
                <a:prstGeom prst="line">
                  <a:avLst/>
                </a:prstGeom>
                <a:noFill/>
                <a:ln w="2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5" name="Line 593"/>
                <p:cNvSpPr>
                  <a:spLocks noChangeShapeType="1"/>
                </p:cNvSpPr>
                <p:nvPr/>
              </p:nvSpPr>
              <p:spPr bwMode="auto">
                <a:xfrm flipH="1">
                  <a:off x="1670328" y="5857110"/>
                  <a:ext cx="52915" cy="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6" name="Line 594"/>
                <p:cNvSpPr>
                  <a:spLocks noChangeShapeType="1"/>
                </p:cNvSpPr>
                <p:nvPr/>
              </p:nvSpPr>
              <p:spPr bwMode="auto">
                <a:xfrm flipH="1">
                  <a:off x="1670328" y="5766093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" name="Line 595"/>
                <p:cNvSpPr>
                  <a:spLocks noChangeShapeType="1"/>
                </p:cNvSpPr>
                <p:nvPr/>
              </p:nvSpPr>
              <p:spPr bwMode="auto">
                <a:xfrm flipH="1">
                  <a:off x="1670328" y="5671506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8" name="Line 596"/>
                <p:cNvSpPr>
                  <a:spLocks noChangeShapeType="1"/>
                </p:cNvSpPr>
                <p:nvPr/>
              </p:nvSpPr>
              <p:spPr bwMode="auto">
                <a:xfrm flipH="1">
                  <a:off x="1670328" y="5584059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" name="Line 597"/>
                <p:cNvSpPr>
                  <a:spLocks noChangeShapeType="1"/>
                </p:cNvSpPr>
                <p:nvPr/>
              </p:nvSpPr>
              <p:spPr bwMode="auto">
                <a:xfrm flipH="1">
                  <a:off x="1670328" y="5491257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0" name="Line 598"/>
                <p:cNvSpPr>
                  <a:spLocks noChangeShapeType="1"/>
                </p:cNvSpPr>
                <p:nvPr/>
              </p:nvSpPr>
              <p:spPr bwMode="auto">
                <a:xfrm flipH="1">
                  <a:off x="1670328" y="5403809"/>
                  <a:ext cx="52915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" name="Line 599"/>
                <p:cNvSpPr>
                  <a:spLocks noChangeShapeType="1"/>
                </p:cNvSpPr>
                <p:nvPr/>
              </p:nvSpPr>
              <p:spPr bwMode="auto">
                <a:xfrm flipH="1">
                  <a:off x="1670328" y="5314576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2" name="Line 600"/>
                <p:cNvSpPr>
                  <a:spLocks noChangeShapeType="1"/>
                </p:cNvSpPr>
                <p:nvPr/>
              </p:nvSpPr>
              <p:spPr bwMode="auto">
                <a:xfrm flipH="1">
                  <a:off x="1670328" y="5219990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3" name="Line 601"/>
                <p:cNvSpPr>
                  <a:spLocks noChangeShapeType="1"/>
                </p:cNvSpPr>
                <p:nvPr/>
              </p:nvSpPr>
              <p:spPr bwMode="auto">
                <a:xfrm flipH="1">
                  <a:off x="1670328" y="5132542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4" name="Line 602"/>
                <p:cNvSpPr>
                  <a:spLocks noChangeShapeType="1"/>
                </p:cNvSpPr>
                <p:nvPr/>
              </p:nvSpPr>
              <p:spPr bwMode="auto">
                <a:xfrm flipH="1">
                  <a:off x="1670328" y="5037956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5" name="Line 603"/>
                <p:cNvSpPr>
                  <a:spLocks noChangeShapeType="1"/>
                </p:cNvSpPr>
                <p:nvPr/>
              </p:nvSpPr>
              <p:spPr bwMode="auto">
                <a:xfrm flipH="1">
                  <a:off x="1670328" y="4948723"/>
                  <a:ext cx="52915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6" name="Line 604"/>
                <p:cNvSpPr>
                  <a:spLocks noChangeShapeType="1"/>
                </p:cNvSpPr>
                <p:nvPr/>
              </p:nvSpPr>
              <p:spPr bwMode="auto">
                <a:xfrm flipH="1">
                  <a:off x="1670328" y="4857706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7" name="Line 605"/>
                <p:cNvSpPr>
                  <a:spLocks noChangeShapeType="1"/>
                </p:cNvSpPr>
                <p:nvPr/>
              </p:nvSpPr>
              <p:spPr bwMode="auto">
                <a:xfrm flipH="1">
                  <a:off x="1670328" y="4768473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8" name="Line 606"/>
                <p:cNvSpPr>
                  <a:spLocks noChangeShapeType="1"/>
                </p:cNvSpPr>
                <p:nvPr/>
              </p:nvSpPr>
              <p:spPr bwMode="auto">
                <a:xfrm flipH="1">
                  <a:off x="1670328" y="4675671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9" name="Line 607"/>
                <p:cNvSpPr>
                  <a:spLocks noChangeShapeType="1"/>
                </p:cNvSpPr>
                <p:nvPr/>
              </p:nvSpPr>
              <p:spPr bwMode="auto">
                <a:xfrm flipH="1">
                  <a:off x="1670328" y="4586439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0" name="Line 608"/>
                <p:cNvSpPr>
                  <a:spLocks noChangeShapeType="1"/>
                </p:cNvSpPr>
                <p:nvPr/>
              </p:nvSpPr>
              <p:spPr bwMode="auto">
                <a:xfrm flipH="1">
                  <a:off x="1670328" y="4495422"/>
                  <a:ext cx="52915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1" name="Line 609"/>
                <p:cNvSpPr>
                  <a:spLocks noChangeShapeType="1"/>
                </p:cNvSpPr>
                <p:nvPr/>
              </p:nvSpPr>
              <p:spPr bwMode="auto">
                <a:xfrm flipH="1">
                  <a:off x="1670328" y="4404404"/>
                  <a:ext cx="26458" cy="17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2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1670328" y="4313388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3" name="Line 611"/>
                <p:cNvSpPr>
                  <a:spLocks noChangeShapeType="1"/>
                </p:cNvSpPr>
                <p:nvPr/>
              </p:nvSpPr>
              <p:spPr bwMode="auto">
                <a:xfrm flipH="1">
                  <a:off x="1670328" y="4224155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4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1670328" y="4134923"/>
                  <a:ext cx="26458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5" name="Line 613"/>
                <p:cNvSpPr>
                  <a:spLocks noChangeShapeType="1"/>
                </p:cNvSpPr>
                <p:nvPr/>
              </p:nvSpPr>
              <p:spPr bwMode="auto">
                <a:xfrm flipH="1">
                  <a:off x="1670328" y="4042121"/>
                  <a:ext cx="52915" cy="1784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6" name="Freeform 614"/>
                <p:cNvSpPr>
                  <a:spLocks noEditPoints="1"/>
                </p:cNvSpPr>
                <p:nvPr/>
              </p:nvSpPr>
              <p:spPr bwMode="auto">
                <a:xfrm>
                  <a:off x="1523793" y="5787509"/>
                  <a:ext cx="83444" cy="139203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4 h 87"/>
                    <a:gd name="T4" fmla="*/ 50 w 53"/>
                    <a:gd name="T5" fmla="*/ 66 h 87"/>
                    <a:gd name="T6" fmla="*/ 47 w 53"/>
                    <a:gd name="T7" fmla="*/ 75 h 87"/>
                    <a:gd name="T8" fmla="*/ 44 w 53"/>
                    <a:gd name="T9" fmla="*/ 78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29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4 w 53"/>
                    <a:gd name="T23" fmla="*/ 84 h 87"/>
                    <a:gd name="T24" fmla="*/ 11 w 53"/>
                    <a:gd name="T25" fmla="*/ 80 h 87"/>
                    <a:gd name="T26" fmla="*/ 7 w 53"/>
                    <a:gd name="T27" fmla="*/ 75 h 87"/>
                    <a:gd name="T28" fmla="*/ 6 w 53"/>
                    <a:gd name="T29" fmla="*/ 72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4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8 w 53"/>
                    <a:gd name="T43" fmla="*/ 8 h 87"/>
                    <a:gd name="T44" fmla="*/ 13 w 53"/>
                    <a:gd name="T45" fmla="*/ 4 h 87"/>
                    <a:gd name="T46" fmla="*/ 17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8 h 87"/>
                    <a:gd name="T58" fmla="*/ 50 w 53"/>
                    <a:gd name="T59" fmla="*/ 17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1 h 87"/>
                    <a:gd name="T68" fmla="*/ 34 w 53"/>
                    <a:gd name="T69" fmla="*/ 8 h 87"/>
                    <a:gd name="T70" fmla="*/ 29 w 53"/>
                    <a:gd name="T71" fmla="*/ 4 h 87"/>
                    <a:gd name="T72" fmla="*/ 22 w 53"/>
                    <a:gd name="T73" fmla="*/ 4 h 87"/>
                    <a:gd name="T74" fmla="*/ 20 w 53"/>
                    <a:gd name="T75" fmla="*/ 7 h 87"/>
                    <a:gd name="T76" fmla="*/ 19 w 53"/>
                    <a:gd name="T77" fmla="*/ 8 h 87"/>
                    <a:gd name="T78" fmla="*/ 19 w 53"/>
                    <a:gd name="T79" fmla="*/ 13 h 87"/>
                    <a:gd name="T80" fmla="*/ 17 w 53"/>
                    <a:gd name="T81" fmla="*/ 19 h 87"/>
                    <a:gd name="T82" fmla="*/ 17 w 53"/>
                    <a:gd name="T83" fmla="*/ 66 h 87"/>
                    <a:gd name="T84" fmla="*/ 19 w 53"/>
                    <a:gd name="T85" fmla="*/ 71 h 87"/>
                    <a:gd name="T86" fmla="*/ 19 w 53"/>
                    <a:gd name="T87" fmla="*/ 75 h 87"/>
                    <a:gd name="T88" fmla="*/ 22 w 53"/>
                    <a:gd name="T89" fmla="*/ 81 h 87"/>
                    <a:gd name="T90" fmla="*/ 23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69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4"/>
                      </a:lnTo>
                      <a:lnTo>
                        <a:pt x="50" y="66"/>
                      </a:lnTo>
                      <a:lnTo>
                        <a:pt x="47" y="75"/>
                      </a:lnTo>
                      <a:lnTo>
                        <a:pt x="44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29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4" y="84"/>
                      </a:lnTo>
                      <a:lnTo>
                        <a:pt x="11" y="80"/>
                      </a:lnTo>
                      <a:lnTo>
                        <a:pt x="7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4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8" y="8"/>
                      </a:lnTo>
                      <a:lnTo>
                        <a:pt x="13" y="4"/>
                      </a:lnTo>
                      <a:lnTo>
                        <a:pt x="17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8"/>
                      </a:lnTo>
                      <a:lnTo>
                        <a:pt x="50" y="17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1"/>
                      </a:lnTo>
                      <a:lnTo>
                        <a:pt x="34" y="8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0" y="7"/>
                      </a:lnTo>
                      <a:lnTo>
                        <a:pt x="19" y="8"/>
                      </a:lnTo>
                      <a:lnTo>
                        <a:pt x="19" y="13"/>
                      </a:lnTo>
                      <a:lnTo>
                        <a:pt x="17" y="19"/>
                      </a:lnTo>
                      <a:lnTo>
                        <a:pt x="17" y="66"/>
                      </a:lnTo>
                      <a:lnTo>
                        <a:pt x="19" y="71"/>
                      </a:lnTo>
                      <a:lnTo>
                        <a:pt x="19" y="75"/>
                      </a:lnTo>
                      <a:lnTo>
                        <a:pt x="22" y="81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69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7" name="Freeform 615"/>
                <p:cNvSpPr>
                  <a:spLocks noEditPoints="1"/>
                </p:cNvSpPr>
                <p:nvPr/>
              </p:nvSpPr>
              <p:spPr bwMode="auto">
                <a:xfrm>
                  <a:off x="1373188" y="5335992"/>
                  <a:ext cx="83444" cy="137419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5 h 87"/>
                    <a:gd name="T4" fmla="*/ 50 w 53"/>
                    <a:gd name="T5" fmla="*/ 67 h 87"/>
                    <a:gd name="T6" fmla="*/ 47 w 53"/>
                    <a:gd name="T7" fmla="*/ 76 h 87"/>
                    <a:gd name="T8" fmla="*/ 44 w 53"/>
                    <a:gd name="T9" fmla="*/ 79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29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5 w 53"/>
                    <a:gd name="T23" fmla="*/ 84 h 87"/>
                    <a:gd name="T24" fmla="*/ 12 w 53"/>
                    <a:gd name="T25" fmla="*/ 80 h 87"/>
                    <a:gd name="T26" fmla="*/ 7 w 53"/>
                    <a:gd name="T27" fmla="*/ 76 h 87"/>
                    <a:gd name="T28" fmla="*/ 6 w 53"/>
                    <a:gd name="T29" fmla="*/ 73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5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9 w 53"/>
                    <a:gd name="T43" fmla="*/ 9 h 87"/>
                    <a:gd name="T44" fmla="*/ 13 w 53"/>
                    <a:gd name="T45" fmla="*/ 4 h 87"/>
                    <a:gd name="T46" fmla="*/ 18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9 h 87"/>
                    <a:gd name="T58" fmla="*/ 50 w 53"/>
                    <a:gd name="T59" fmla="*/ 18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2 h 87"/>
                    <a:gd name="T68" fmla="*/ 34 w 53"/>
                    <a:gd name="T69" fmla="*/ 9 h 87"/>
                    <a:gd name="T70" fmla="*/ 29 w 53"/>
                    <a:gd name="T71" fmla="*/ 4 h 87"/>
                    <a:gd name="T72" fmla="*/ 22 w 53"/>
                    <a:gd name="T73" fmla="*/ 4 h 87"/>
                    <a:gd name="T74" fmla="*/ 20 w 53"/>
                    <a:gd name="T75" fmla="*/ 7 h 87"/>
                    <a:gd name="T76" fmla="*/ 19 w 53"/>
                    <a:gd name="T77" fmla="*/ 9 h 87"/>
                    <a:gd name="T78" fmla="*/ 19 w 53"/>
                    <a:gd name="T79" fmla="*/ 13 h 87"/>
                    <a:gd name="T80" fmla="*/ 18 w 53"/>
                    <a:gd name="T81" fmla="*/ 19 h 87"/>
                    <a:gd name="T82" fmla="*/ 18 w 53"/>
                    <a:gd name="T83" fmla="*/ 67 h 87"/>
                    <a:gd name="T84" fmla="*/ 19 w 53"/>
                    <a:gd name="T85" fmla="*/ 71 h 87"/>
                    <a:gd name="T86" fmla="*/ 19 w 53"/>
                    <a:gd name="T87" fmla="*/ 76 h 87"/>
                    <a:gd name="T88" fmla="*/ 22 w 53"/>
                    <a:gd name="T89" fmla="*/ 81 h 87"/>
                    <a:gd name="T90" fmla="*/ 23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70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7"/>
                      </a:lnTo>
                      <a:lnTo>
                        <a:pt x="47" y="76"/>
                      </a:lnTo>
                      <a:lnTo>
                        <a:pt x="44" y="79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29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7" y="76"/>
                      </a:lnTo>
                      <a:lnTo>
                        <a:pt x="6" y="73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8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0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7"/>
                      </a:lnTo>
                      <a:lnTo>
                        <a:pt x="19" y="71"/>
                      </a:lnTo>
                      <a:lnTo>
                        <a:pt x="19" y="76"/>
                      </a:lnTo>
                      <a:lnTo>
                        <a:pt x="22" y="81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70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8" name="Freeform 616"/>
                <p:cNvSpPr>
                  <a:spLocks/>
                </p:cNvSpPr>
                <p:nvPr/>
              </p:nvSpPr>
              <p:spPr bwMode="auto">
                <a:xfrm>
                  <a:off x="1476984" y="5441287"/>
                  <a:ext cx="28493" cy="32124"/>
                </a:xfrm>
                <a:custGeom>
                  <a:avLst/>
                  <a:gdLst>
                    <a:gd name="T0" fmla="*/ 9 w 19"/>
                    <a:gd name="T1" fmla="*/ 0 h 20"/>
                    <a:gd name="T2" fmla="*/ 12 w 19"/>
                    <a:gd name="T3" fmla="*/ 1 h 20"/>
                    <a:gd name="T4" fmla="*/ 16 w 19"/>
                    <a:gd name="T5" fmla="*/ 3 h 20"/>
                    <a:gd name="T6" fmla="*/ 18 w 19"/>
                    <a:gd name="T7" fmla="*/ 6 h 20"/>
                    <a:gd name="T8" fmla="*/ 19 w 19"/>
                    <a:gd name="T9" fmla="*/ 7 h 20"/>
                    <a:gd name="T10" fmla="*/ 19 w 19"/>
                    <a:gd name="T11" fmla="*/ 13 h 20"/>
                    <a:gd name="T12" fmla="*/ 18 w 19"/>
                    <a:gd name="T13" fmla="*/ 16 h 20"/>
                    <a:gd name="T14" fmla="*/ 16 w 19"/>
                    <a:gd name="T15" fmla="*/ 17 h 20"/>
                    <a:gd name="T16" fmla="*/ 13 w 19"/>
                    <a:gd name="T17" fmla="*/ 19 h 20"/>
                    <a:gd name="T18" fmla="*/ 12 w 19"/>
                    <a:gd name="T19" fmla="*/ 20 h 20"/>
                    <a:gd name="T20" fmla="*/ 6 w 19"/>
                    <a:gd name="T21" fmla="*/ 20 h 20"/>
                    <a:gd name="T22" fmla="*/ 4 w 19"/>
                    <a:gd name="T23" fmla="*/ 19 h 20"/>
                    <a:gd name="T24" fmla="*/ 1 w 19"/>
                    <a:gd name="T25" fmla="*/ 17 h 20"/>
                    <a:gd name="T26" fmla="*/ 0 w 19"/>
                    <a:gd name="T27" fmla="*/ 16 h 20"/>
                    <a:gd name="T28" fmla="*/ 0 w 19"/>
                    <a:gd name="T29" fmla="*/ 6 h 20"/>
                    <a:gd name="T30" fmla="*/ 1 w 19"/>
                    <a:gd name="T31" fmla="*/ 3 h 20"/>
                    <a:gd name="T32" fmla="*/ 4 w 19"/>
                    <a:gd name="T33" fmla="*/ 1 h 20"/>
                    <a:gd name="T34" fmla="*/ 6 w 19"/>
                    <a:gd name="T35" fmla="*/ 1 h 20"/>
                    <a:gd name="T36" fmla="*/ 9 w 19"/>
                    <a:gd name="T37" fmla="*/ 0 h 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0">
                      <a:moveTo>
                        <a:pt x="9" y="0"/>
                      </a:moveTo>
                      <a:lnTo>
                        <a:pt x="12" y="1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7"/>
                      </a:lnTo>
                      <a:lnTo>
                        <a:pt x="19" y="13"/>
                      </a:lnTo>
                      <a:lnTo>
                        <a:pt x="18" y="16"/>
                      </a:lnTo>
                      <a:lnTo>
                        <a:pt x="16" y="17"/>
                      </a:lnTo>
                      <a:lnTo>
                        <a:pt x="13" y="19"/>
                      </a:lnTo>
                      <a:lnTo>
                        <a:pt x="12" y="20"/>
                      </a:lnTo>
                      <a:lnTo>
                        <a:pt x="6" y="20"/>
                      </a:lnTo>
                      <a:lnTo>
                        <a:pt x="4" y="19"/>
                      </a:lnTo>
                      <a:lnTo>
                        <a:pt x="1" y="17"/>
                      </a:lnTo>
                      <a:lnTo>
                        <a:pt x="0" y="1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29" name="Freeform 617"/>
                <p:cNvSpPr>
                  <a:spLocks/>
                </p:cNvSpPr>
                <p:nvPr/>
              </p:nvSpPr>
              <p:spPr bwMode="auto">
                <a:xfrm>
                  <a:off x="1533970" y="5335992"/>
                  <a:ext cx="67161" cy="135633"/>
                </a:xfrm>
                <a:custGeom>
                  <a:avLst/>
                  <a:gdLst>
                    <a:gd name="T0" fmla="*/ 31 w 43"/>
                    <a:gd name="T1" fmla="*/ 0 h 86"/>
                    <a:gd name="T2" fmla="*/ 31 w 43"/>
                    <a:gd name="T3" fmla="*/ 79 h 86"/>
                    <a:gd name="T4" fmla="*/ 32 w 43"/>
                    <a:gd name="T5" fmla="*/ 80 h 86"/>
                    <a:gd name="T6" fmla="*/ 35 w 43"/>
                    <a:gd name="T7" fmla="*/ 81 h 86"/>
                    <a:gd name="T8" fmla="*/ 37 w 43"/>
                    <a:gd name="T9" fmla="*/ 83 h 86"/>
                    <a:gd name="T10" fmla="*/ 43 w 43"/>
                    <a:gd name="T11" fmla="*/ 83 h 86"/>
                    <a:gd name="T12" fmla="*/ 43 w 43"/>
                    <a:gd name="T13" fmla="*/ 86 h 86"/>
                    <a:gd name="T14" fmla="*/ 0 w 43"/>
                    <a:gd name="T15" fmla="*/ 86 h 86"/>
                    <a:gd name="T16" fmla="*/ 0 w 43"/>
                    <a:gd name="T17" fmla="*/ 83 h 86"/>
                    <a:gd name="T18" fmla="*/ 7 w 43"/>
                    <a:gd name="T19" fmla="*/ 83 h 86"/>
                    <a:gd name="T20" fmla="*/ 8 w 43"/>
                    <a:gd name="T21" fmla="*/ 81 h 86"/>
                    <a:gd name="T22" fmla="*/ 10 w 43"/>
                    <a:gd name="T23" fmla="*/ 81 h 86"/>
                    <a:gd name="T24" fmla="*/ 10 w 43"/>
                    <a:gd name="T25" fmla="*/ 80 h 86"/>
                    <a:gd name="T26" fmla="*/ 11 w 43"/>
                    <a:gd name="T27" fmla="*/ 80 h 86"/>
                    <a:gd name="T28" fmla="*/ 11 w 43"/>
                    <a:gd name="T29" fmla="*/ 77 h 86"/>
                    <a:gd name="T30" fmla="*/ 13 w 43"/>
                    <a:gd name="T31" fmla="*/ 74 h 86"/>
                    <a:gd name="T32" fmla="*/ 13 w 43"/>
                    <a:gd name="T33" fmla="*/ 18 h 86"/>
                    <a:gd name="T34" fmla="*/ 11 w 43"/>
                    <a:gd name="T35" fmla="*/ 16 h 86"/>
                    <a:gd name="T36" fmla="*/ 10 w 43"/>
                    <a:gd name="T37" fmla="*/ 16 h 86"/>
                    <a:gd name="T38" fmla="*/ 8 w 43"/>
                    <a:gd name="T39" fmla="*/ 15 h 86"/>
                    <a:gd name="T40" fmla="*/ 5 w 43"/>
                    <a:gd name="T41" fmla="*/ 15 h 86"/>
                    <a:gd name="T42" fmla="*/ 2 w 43"/>
                    <a:gd name="T43" fmla="*/ 16 h 86"/>
                    <a:gd name="T44" fmla="*/ 1 w 43"/>
                    <a:gd name="T45" fmla="*/ 16 h 86"/>
                    <a:gd name="T46" fmla="*/ 0 w 43"/>
                    <a:gd name="T47" fmla="*/ 15 h 86"/>
                    <a:gd name="T48" fmla="*/ 29 w 43"/>
                    <a:gd name="T49" fmla="*/ 0 h 86"/>
                    <a:gd name="T50" fmla="*/ 31 w 43"/>
                    <a:gd name="T51" fmla="*/ 0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43" h="86">
                      <a:moveTo>
                        <a:pt x="31" y="0"/>
                      </a:moveTo>
                      <a:lnTo>
                        <a:pt x="31" y="79"/>
                      </a:lnTo>
                      <a:lnTo>
                        <a:pt x="32" y="80"/>
                      </a:lnTo>
                      <a:lnTo>
                        <a:pt x="35" y="81"/>
                      </a:lnTo>
                      <a:lnTo>
                        <a:pt x="37" y="83"/>
                      </a:lnTo>
                      <a:lnTo>
                        <a:pt x="43" y="83"/>
                      </a:lnTo>
                      <a:lnTo>
                        <a:pt x="43" y="86"/>
                      </a:lnTo>
                      <a:lnTo>
                        <a:pt x="0" y="86"/>
                      </a:lnTo>
                      <a:lnTo>
                        <a:pt x="0" y="83"/>
                      </a:lnTo>
                      <a:lnTo>
                        <a:pt x="7" y="83"/>
                      </a:lnTo>
                      <a:lnTo>
                        <a:pt x="8" y="81"/>
                      </a:lnTo>
                      <a:lnTo>
                        <a:pt x="10" y="81"/>
                      </a:lnTo>
                      <a:lnTo>
                        <a:pt x="10" y="80"/>
                      </a:lnTo>
                      <a:lnTo>
                        <a:pt x="11" y="80"/>
                      </a:lnTo>
                      <a:lnTo>
                        <a:pt x="11" y="77"/>
                      </a:lnTo>
                      <a:lnTo>
                        <a:pt x="13" y="74"/>
                      </a:lnTo>
                      <a:lnTo>
                        <a:pt x="13" y="18"/>
                      </a:lnTo>
                      <a:lnTo>
                        <a:pt x="11" y="16"/>
                      </a:lnTo>
                      <a:lnTo>
                        <a:pt x="10" y="16"/>
                      </a:lnTo>
                      <a:lnTo>
                        <a:pt x="8" y="15"/>
                      </a:lnTo>
                      <a:lnTo>
                        <a:pt x="5" y="15"/>
                      </a:lnTo>
                      <a:lnTo>
                        <a:pt x="2" y="16"/>
                      </a:lnTo>
                      <a:lnTo>
                        <a:pt x="1" y="16"/>
                      </a:lnTo>
                      <a:lnTo>
                        <a:pt x="0" y="15"/>
                      </a:lnTo>
                      <a:lnTo>
                        <a:pt x="29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0" name="Freeform 618"/>
                <p:cNvSpPr>
                  <a:spLocks noEditPoints="1"/>
                </p:cNvSpPr>
                <p:nvPr/>
              </p:nvSpPr>
              <p:spPr bwMode="auto">
                <a:xfrm>
                  <a:off x="1373188" y="4882691"/>
                  <a:ext cx="83444" cy="139203"/>
                </a:xfrm>
                <a:custGeom>
                  <a:avLst/>
                  <a:gdLst>
                    <a:gd name="T0" fmla="*/ 53 w 53"/>
                    <a:gd name="T1" fmla="*/ 43 h 88"/>
                    <a:gd name="T2" fmla="*/ 53 w 53"/>
                    <a:gd name="T3" fmla="*/ 55 h 88"/>
                    <a:gd name="T4" fmla="*/ 50 w 53"/>
                    <a:gd name="T5" fmla="*/ 67 h 88"/>
                    <a:gd name="T6" fmla="*/ 47 w 53"/>
                    <a:gd name="T7" fmla="*/ 76 h 88"/>
                    <a:gd name="T8" fmla="*/ 44 w 53"/>
                    <a:gd name="T9" fmla="*/ 79 h 88"/>
                    <a:gd name="T10" fmla="*/ 40 w 53"/>
                    <a:gd name="T11" fmla="*/ 82 h 88"/>
                    <a:gd name="T12" fmla="*/ 37 w 53"/>
                    <a:gd name="T13" fmla="*/ 85 h 88"/>
                    <a:gd name="T14" fmla="*/ 34 w 53"/>
                    <a:gd name="T15" fmla="*/ 86 h 88"/>
                    <a:gd name="T16" fmla="*/ 29 w 53"/>
                    <a:gd name="T17" fmla="*/ 88 h 88"/>
                    <a:gd name="T18" fmla="*/ 22 w 53"/>
                    <a:gd name="T19" fmla="*/ 88 h 88"/>
                    <a:gd name="T20" fmla="*/ 19 w 53"/>
                    <a:gd name="T21" fmla="*/ 86 h 88"/>
                    <a:gd name="T22" fmla="*/ 15 w 53"/>
                    <a:gd name="T23" fmla="*/ 85 h 88"/>
                    <a:gd name="T24" fmla="*/ 12 w 53"/>
                    <a:gd name="T25" fmla="*/ 80 h 88"/>
                    <a:gd name="T26" fmla="*/ 7 w 53"/>
                    <a:gd name="T27" fmla="*/ 76 h 88"/>
                    <a:gd name="T28" fmla="*/ 6 w 53"/>
                    <a:gd name="T29" fmla="*/ 73 h 88"/>
                    <a:gd name="T30" fmla="*/ 3 w 53"/>
                    <a:gd name="T31" fmla="*/ 68 h 88"/>
                    <a:gd name="T32" fmla="*/ 1 w 53"/>
                    <a:gd name="T33" fmla="*/ 66 h 88"/>
                    <a:gd name="T34" fmla="*/ 0 w 53"/>
                    <a:gd name="T35" fmla="*/ 55 h 88"/>
                    <a:gd name="T36" fmla="*/ 0 w 53"/>
                    <a:gd name="T37" fmla="*/ 31 h 88"/>
                    <a:gd name="T38" fmla="*/ 3 w 53"/>
                    <a:gd name="T39" fmla="*/ 20 h 88"/>
                    <a:gd name="T40" fmla="*/ 6 w 53"/>
                    <a:gd name="T41" fmla="*/ 14 h 88"/>
                    <a:gd name="T42" fmla="*/ 9 w 53"/>
                    <a:gd name="T43" fmla="*/ 9 h 88"/>
                    <a:gd name="T44" fmla="*/ 13 w 53"/>
                    <a:gd name="T45" fmla="*/ 5 h 88"/>
                    <a:gd name="T46" fmla="*/ 18 w 53"/>
                    <a:gd name="T47" fmla="*/ 2 h 88"/>
                    <a:gd name="T48" fmla="*/ 22 w 53"/>
                    <a:gd name="T49" fmla="*/ 0 h 88"/>
                    <a:gd name="T50" fmla="*/ 31 w 53"/>
                    <a:gd name="T51" fmla="*/ 0 h 88"/>
                    <a:gd name="T52" fmla="*/ 35 w 53"/>
                    <a:gd name="T53" fmla="*/ 2 h 88"/>
                    <a:gd name="T54" fmla="*/ 40 w 53"/>
                    <a:gd name="T55" fmla="*/ 5 h 88"/>
                    <a:gd name="T56" fmla="*/ 44 w 53"/>
                    <a:gd name="T57" fmla="*/ 9 h 88"/>
                    <a:gd name="T58" fmla="*/ 50 w 53"/>
                    <a:gd name="T59" fmla="*/ 18 h 88"/>
                    <a:gd name="T60" fmla="*/ 53 w 53"/>
                    <a:gd name="T61" fmla="*/ 31 h 88"/>
                    <a:gd name="T62" fmla="*/ 53 w 53"/>
                    <a:gd name="T63" fmla="*/ 43 h 88"/>
                    <a:gd name="T64" fmla="*/ 35 w 53"/>
                    <a:gd name="T65" fmla="*/ 43 h 88"/>
                    <a:gd name="T66" fmla="*/ 35 w 53"/>
                    <a:gd name="T67" fmla="*/ 12 h 88"/>
                    <a:gd name="T68" fmla="*/ 34 w 53"/>
                    <a:gd name="T69" fmla="*/ 9 h 88"/>
                    <a:gd name="T70" fmla="*/ 29 w 53"/>
                    <a:gd name="T71" fmla="*/ 5 h 88"/>
                    <a:gd name="T72" fmla="*/ 22 w 53"/>
                    <a:gd name="T73" fmla="*/ 5 h 88"/>
                    <a:gd name="T74" fmla="*/ 20 w 53"/>
                    <a:gd name="T75" fmla="*/ 8 h 88"/>
                    <a:gd name="T76" fmla="*/ 19 w 53"/>
                    <a:gd name="T77" fmla="*/ 9 h 88"/>
                    <a:gd name="T78" fmla="*/ 19 w 53"/>
                    <a:gd name="T79" fmla="*/ 14 h 88"/>
                    <a:gd name="T80" fmla="*/ 18 w 53"/>
                    <a:gd name="T81" fmla="*/ 20 h 88"/>
                    <a:gd name="T82" fmla="*/ 18 w 53"/>
                    <a:gd name="T83" fmla="*/ 67 h 88"/>
                    <a:gd name="T84" fmla="*/ 19 w 53"/>
                    <a:gd name="T85" fmla="*/ 71 h 88"/>
                    <a:gd name="T86" fmla="*/ 19 w 53"/>
                    <a:gd name="T87" fmla="*/ 76 h 88"/>
                    <a:gd name="T88" fmla="*/ 22 w 53"/>
                    <a:gd name="T89" fmla="*/ 82 h 88"/>
                    <a:gd name="T90" fmla="*/ 23 w 53"/>
                    <a:gd name="T91" fmla="*/ 83 h 88"/>
                    <a:gd name="T92" fmla="*/ 28 w 53"/>
                    <a:gd name="T93" fmla="*/ 83 h 88"/>
                    <a:gd name="T94" fmla="*/ 31 w 53"/>
                    <a:gd name="T95" fmla="*/ 82 h 88"/>
                    <a:gd name="T96" fmla="*/ 31 w 53"/>
                    <a:gd name="T97" fmla="*/ 80 h 88"/>
                    <a:gd name="T98" fmla="*/ 34 w 53"/>
                    <a:gd name="T99" fmla="*/ 77 h 88"/>
                    <a:gd name="T100" fmla="*/ 35 w 53"/>
                    <a:gd name="T101" fmla="*/ 74 h 88"/>
                    <a:gd name="T102" fmla="*/ 35 w 53"/>
                    <a:gd name="T103" fmla="*/ 70 h 88"/>
                    <a:gd name="T104" fmla="*/ 35 w 53"/>
                    <a:gd name="T105" fmla="*/ 43 h 8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8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7"/>
                      </a:lnTo>
                      <a:lnTo>
                        <a:pt x="47" y="76"/>
                      </a:lnTo>
                      <a:lnTo>
                        <a:pt x="44" y="79"/>
                      </a:lnTo>
                      <a:lnTo>
                        <a:pt x="40" y="82"/>
                      </a:lnTo>
                      <a:lnTo>
                        <a:pt x="37" y="85"/>
                      </a:lnTo>
                      <a:lnTo>
                        <a:pt x="34" y="86"/>
                      </a:lnTo>
                      <a:lnTo>
                        <a:pt x="29" y="88"/>
                      </a:lnTo>
                      <a:lnTo>
                        <a:pt x="22" y="88"/>
                      </a:lnTo>
                      <a:lnTo>
                        <a:pt x="19" y="86"/>
                      </a:lnTo>
                      <a:lnTo>
                        <a:pt x="15" y="85"/>
                      </a:lnTo>
                      <a:lnTo>
                        <a:pt x="12" y="80"/>
                      </a:lnTo>
                      <a:lnTo>
                        <a:pt x="7" y="76"/>
                      </a:lnTo>
                      <a:lnTo>
                        <a:pt x="6" y="73"/>
                      </a:lnTo>
                      <a:lnTo>
                        <a:pt x="3" y="68"/>
                      </a:lnTo>
                      <a:lnTo>
                        <a:pt x="1" y="66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2"/>
                      </a:lnTo>
                      <a:lnTo>
                        <a:pt x="40" y="5"/>
                      </a:lnTo>
                      <a:lnTo>
                        <a:pt x="44" y="9"/>
                      </a:lnTo>
                      <a:lnTo>
                        <a:pt x="50" y="18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5"/>
                      </a:lnTo>
                      <a:lnTo>
                        <a:pt x="22" y="5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9" y="14"/>
                      </a:lnTo>
                      <a:lnTo>
                        <a:pt x="18" y="20"/>
                      </a:lnTo>
                      <a:lnTo>
                        <a:pt x="18" y="67"/>
                      </a:lnTo>
                      <a:lnTo>
                        <a:pt x="19" y="71"/>
                      </a:lnTo>
                      <a:lnTo>
                        <a:pt x="19" y="76"/>
                      </a:lnTo>
                      <a:lnTo>
                        <a:pt x="22" y="82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2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70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1" name="Freeform 619"/>
                <p:cNvSpPr>
                  <a:spLocks/>
                </p:cNvSpPr>
                <p:nvPr/>
              </p:nvSpPr>
              <p:spPr bwMode="auto">
                <a:xfrm>
                  <a:off x="1476984" y="4989770"/>
                  <a:ext cx="28493" cy="32124"/>
                </a:xfrm>
                <a:custGeom>
                  <a:avLst/>
                  <a:gdLst>
                    <a:gd name="T0" fmla="*/ 9 w 19"/>
                    <a:gd name="T1" fmla="*/ 0 h 21"/>
                    <a:gd name="T2" fmla="*/ 12 w 19"/>
                    <a:gd name="T3" fmla="*/ 1 h 21"/>
                    <a:gd name="T4" fmla="*/ 16 w 19"/>
                    <a:gd name="T5" fmla="*/ 3 h 21"/>
                    <a:gd name="T6" fmla="*/ 18 w 19"/>
                    <a:gd name="T7" fmla="*/ 6 h 21"/>
                    <a:gd name="T8" fmla="*/ 19 w 19"/>
                    <a:gd name="T9" fmla="*/ 7 h 21"/>
                    <a:gd name="T10" fmla="*/ 19 w 19"/>
                    <a:gd name="T11" fmla="*/ 13 h 21"/>
                    <a:gd name="T12" fmla="*/ 18 w 19"/>
                    <a:gd name="T13" fmla="*/ 16 h 21"/>
                    <a:gd name="T14" fmla="*/ 16 w 19"/>
                    <a:gd name="T15" fmla="*/ 18 h 21"/>
                    <a:gd name="T16" fmla="*/ 13 w 19"/>
                    <a:gd name="T17" fmla="*/ 19 h 21"/>
                    <a:gd name="T18" fmla="*/ 12 w 19"/>
                    <a:gd name="T19" fmla="*/ 21 h 21"/>
                    <a:gd name="T20" fmla="*/ 6 w 19"/>
                    <a:gd name="T21" fmla="*/ 21 h 21"/>
                    <a:gd name="T22" fmla="*/ 4 w 19"/>
                    <a:gd name="T23" fmla="*/ 19 h 21"/>
                    <a:gd name="T24" fmla="*/ 1 w 19"/>
                    <a:gd name="T25" fmla="*/ 18 h 21"/>
                    <a:gd name="T26" fmla="*/ 0 w 19"/>
                    <a:gd name="T27" fmla="*/ 16 h 21"/>
                    <a:gd name="T28" fmla="*/ 0 w 19"/>
                    <a:gd name="T29" fmla="*/ 6 h 21"/>
                    <a:gd name="T30" fmla="*/ 1 w 19"/>
                    <a:gd name="T31" fmla="*/ 3 h 21"/>
                    <a:gd name="T32" fmla="*/ 4 w 19"/>
                    <a:gd name="T33" fmla="*/ 1 h 21"/>
                    <a:gd name="T34" fmla="*/ 6 w 19"/>
                    <a:gd name="T35" fmla="*/ 1 h 21"/>
                    <a:gd name="T36" fmla="*/ 9 w 19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1">
                      <a:moveTo>
                        <a:pt x="9" y="0"/>
                      </a:moveTo>
                      <a:lnTo>
                        <a:pt x="12" y="1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7"/>
                      </a:lnTo>
                      <a:lnTo>
                        <a:pt x="19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3" y="19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4" y="19"/>
                      </a:lnTo>
                      <a:lnTo>
                        <a:pt x="1" y="18"/>
                      </a:lnTo>
                      <a:lnTo>
                        <a:pt x="0" y="1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2" name="Freeform 620"/>
                <p:cNvSpPr>
                  <a:spLocks/>
                </p:cNvSpPr>
                <p:nvPr/>
              </p:nvSpPr>
              <p:spPr bwMode="auto">
                <a:xfrm>
                  <a:off x="1519723" y="4882691"/>
                  <a:ext cx="87515" cy="137419"/>
                </a:xfrm>
                <a:custGeom>
                  <a:avLst/>
                  <a:gdLst>
                    <a:gd name="T0" fmla="*/ 50 w 56"/>
                    <a:gd name="T1" fmla="*/ 86 h 86"/>
                    <a:gd name="T2" fmla="*/ 0 w 56"/>
                    <a:gd name="T3" fmla="*/ 86 h 86"/>
                    <a:gd name="T4" fmla="*/ 0 w 56"/>
                    <a:gd name="T5" fmla="*/ 85 h 86"/>
                    <a:gd name="T6" fmla="*/ 14 w 56"/>
                    <a:gd name="T7" fmla="*/ 68 h 86"/>
                    <a:gd name="T8" fmla="*/ 25 w 56"/>
                    <a:gd name="T9" fmla="*/ 57 h 86"/>
                    <a:gd name="T10" fmla="*/ 31 w 56"/>
                    <a:gd name="T11" fmla="*/ 48 h 86"/>
                    <a:gd name="T12" fmla="*/ 35 w 56"/>
                    <a:gd name="T13" fmla="*/ 30 h 86"/>
                    <a:gd name="T14" fmla="*/ 32 w 56"/>
                    <a:gd name="T15" fmla="*/ 21 h 86"/>
                    <a:gd name="T16" fmla="*/ 31 w 56"/>
                    <a:gd name="T17" fmla="*/ 18 h 86"/>
                    <a:gd name="T18" fmla="*/ 26 w 56"/>
                    <a:gd name="T19" fmla="*/ 15 h 86"/>
                    <a:gd name="T20" fmla="*/ 16 w 56"/>
                    <a:gd name="T21" fmla="*/ 15 h 86"/>
                    <a:gd name="T22" fmla="*/ 11 w 56"/>
                    <a:gd name="T23" fmla="*/ 17 h 86"/>
                    <a:gd name="T24" fmla="*/ 7 w 56"/>
                    <a:gd name="T25" fmla="*/ 20 h 86"/>
                    <a:gd name="T26" fmla="*/ 4 w 56"/>
                    <a:gd name="T27" fmla="*/ 24 h 86"/>
                    <a:gd name="T28" fmla="*/ 1 w 56"/>
                    <a:gd name="T29" fmla="*/ 24 h 86"/>
                    <a:gd name="T30" fmla="*/ 4 w 56"/>
                    <a:gd name="T31" fmla="*/ 17 h 86"/>
                    <a:gd name="T32" fmla="*/ 9 w 56"/>
                    <a:gd name="T33" fmla="*/ 11 h 86"/>
                    <a:gd name="T34" fmla="*/ 11 w 56"/>
                    <a:gd name="T35" fmla="*/ 5 h 86"/>
                    <a:gd name="T36" fmla="*/ 17 w 56"/>
                    <a:gd name="T37" fmla="*/ 2 h 86"/>
                    <a:gd name="T38" fmla="*/ 22 w 56"/>
                    <a:gd name="T39" fmla="*/ 0 h 86"/>
                    <a:gd name="T40" fmla="*/ 32 w 56"/>
                    <a:gd name="T41" fmla="*/ 0 h 86"/>
                    <a:gd name="T42" fmla="*/ 37 w 56"/>
                    <a:gd name="T43" fmla="*/ 2 h 86"/>
                    <a:gd name="T44" fmla="*/ 40 w 56"/>
                    <a:gd name="T45" fmla="*/ 3 h 86"/>
                    <a:gd name="T46" fmla="*/ 43 w 56"/>
                    <a:gd name="T47" fmla="*/ 6 h 86"/>
                    <a:gd name="T48" fmla="*/ 47 w 56"/>
                    <a:gd name="T49" fmla="*/ 8 h 86"/>
                    <a:gd name="T50" fmla="*/ 49 w 56"/>
                    <a:gd name="T51" fmla="*/ 11 h 86"/>
                    <a:gd name="T52" fmla="*/ 50 w 56"/>
                    <a:gd name="T53" fmla="*/ 15 h 86"/>
                    <a:gd name="T54" fmla="*/ 52 w 56"/>
                    <a:gd name="T55" fmla="*/ 18 h 86"/>
                    <a:gd name="T56" fmla="*/ 52 w 56"/>
                    <a:gd name="T57" fmla="*/ 27 h 86"/>
                    <a:gd name="T58" fmla="*/ 50 w 56"/>
                    <a:gd name="T59" fmla="*/ 33 h 86"/>
                    <a:gd name="T60" fmla="*/ 47 w 56"/>
                    <a:gd name="T61" fmla="*/ 39 h 86"/>
                    <a:gd name="T62" fmla="*/ 41 w 56"/>
                    <a:gd name="T63" fmla="*/ 48 h 86"/>
                    <a:gd name="T64" fmla="*/ 32 w 56"/>
                    <a:gd name="T65" fmla="*/ 58 h 86"/>
                    <a:gd name="T66" fmla="*/ 20 w 56"/>
                    <a:gd name="T67" fmla="*/ 70 h 86"/>
                    <a:gd name="T68" fmla="*/ 47 w 56"/>
                    <a:gd name="T69" fmla="*/ 70 h 86"/>
                    <a:gd name="T70" fmla="*/ 52 w 56"/>
                    <a:gd name="T71" fmla="*/ 66 h 86"/>
                    <a:gd name="T72" fmla="*/ 53 w 56"/>
                    <a:gd name="T73" fmla="*/ 63 h 86"/>
                    <a:gd name="T74" fmla="*/ 56 w 56"/>
                    <a:gd name="T75" fmla="*/ 63 h 86"/>
                    <a:gd name="T76" fmla="*/ 50 w 56"/>
                    <a:gd name="T77" fmla="*/ 86 h 8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6" h="86">
                      <a:moveTo>
                        <a:pt x="50" y="86"/>
                      </a:moveTo>
                      <a:lnTo>
                        <a:pt x="0" y="86"/>
                      </a:lnTo>
                      <a:lnTo>
                        <a:pt x="0" y="85"/>
                      </a:lnTo>
                      <a:lnTo>
                        <a:pt x="14" y="68"/>
                      </a:lnTo>
                      <a:lnTo>
                        <a:pt x="25" y="57"/>
                      </a:lnTo>
                      <a:lnTo>
                        <a:pt x="31" y="48"/>
                      </a:lnTo>
                      <a:lnTo>
                        <a:pt x="35" y="30"/>
                      </a:lnTo>
                      <a:lnTo>
                        <a:pt x="32" y="21"/>
                      </a:lnTo>
                      <a:lnTo>
                        <a:pt x="31" y="18"/>
                      </a:lnTo>
                      <a:lnTo>
                        <a:pt x="26" y="15"/>
                      </a:lnTo>
                      <a:lnTo>
                        <a:pt x="16" y="15"/>
                      </a:lnTo>
                      <a:lnTo>
                        <a:pt x="11" y="17"/>
                      </a:lnTo>
                      <a:lnTo>
                        <a:pt x="7" y="20"/>
                      </a:lnTo>
                      <a:lnTo>
                        <a:pt x="4" y="24"/>
                      </a:lnTo>
                      <a:lnTo>
                        <a:pt x="1" y="24"/>
                      </a:lnTo>
                      <a:lnTo>
                        <a:pt x="4" y="17"/>
                      </a:lnTo>
                      <a:lnTo>
                        <a:pt x="9" y="11"/>
                      </a:lnTo>
                      <a:lnTo>
                        <a:pt x="11" y="5"/>
                      </a:lnTo>
                      <a:lnTo>
                        <a:pt x="17" y="2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37" y="2"/>
                      </a:lnTo>
                      <a:lnTo>
                        <a:pt x="40" y="3"/>
                      </a:lnTo>
                      <a:lnTo>
                        <a:pt x="43" y="6"/>
                      </a:lnTo>
                      <a:lnTo>
                        <a:pt x="47" y="8"/>
                      </a:lnTo>
                      <a:lnTo>
                        <a:pt x="49" y="11"/>
                      </a:lnTo>
                      <a:lnTo>
                        <a:pt x="50" y="15"/>
                      </a:lnTo>
                      <a:lnTo>
                        <a:pt x="52" y="18"/>
                      </a:lnTo>
                      <a:lnTo>
                        <a:pt x="52" y="27"/>
                      </a:lnTo>
                      <a:lnTo>
                        <a:pt x="50" y="33"/>
                      </a:lnTo>
                      <a:lnTo>
                        <a:pt x="47" y="39"/>
                      </a:lnTo>
                      <a:lnTo>
                        <a:pt x="41" y="48"/>
                      </a:lnTo>
                      <a:lnTo>
                        <a:pt x="32" y="58"/>
                      </a:lnTo>
                      <a:lnTo>
                        <a:pt x="20" y="70"/>
                      </a:lnTo>
                      <a:lnTo>
                        <a:pt x="47" y="70"/>
                      </a:lnTo>
                      <a:lnTo>
                        <a:pt x="52" y="66"/>
                      </a:lnTo>
                      <a:lnTo>
                        <a:pt x="53" y="63"/>
                      </a:lnTo>
                      <a:lnTo>
                        <a:pt x="56" y="63"/>
                      </a:lnTo>
                      <a:lnTo>
                        <a:pt x="50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3" name="Freeform 621"/>
                <p:cNvSpPr>
                  <a:spLocks noEditPoints="1"/>
                </p:cNvSpPr>
                <p:nvPr/>
              </p:nvSpPr>
              <p:spPr bwMode="auto">
                <a:xfrm>
                  <a:off x="1373188" y="4431175"/>
                  <a:ext cx="83444" cy="139203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5 h 87"/>
                    <a:gd name="T4" fmla="*/ 50 w 53"/>
                    <a:gd name="T5" fmla="*/ 66 h 87"/>
                    <a:gd name="T6" fmla="*/ 47 w 53"/>
                    <a:gd name="T7" fmla="*/ 75 h 87"/>
                    <a:gd name="T8" fmla="*/ 44 w 53"/>
                    <a:gd name="T9" fmla="*/ 78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29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5 w 53"/>
                    <a:gd name="T23" fmla="*/ 84 h 87"/>
                    <a:gd name="T24" fmla="*/ 12 w 53"/>
                    <a:gd name="T25" fmla="*/ 80 h 87"/>
                    <a:gd name="T26" fmla="*/ 7 w 53"/>
                    <a:gd name="T27" fmla="*/ 75 h 87"/>
                    <a:gd name="T28" fmla="*/ 6 w 53"/>
                    <a:gd name="T29" fmla="*/ 72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5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9 w 53"/>
                    <a:gd name="T43" fmla="*/ 9 h 87"/>
                    <a:gd name="T44" fmla="*/ 13 w 53"/>
                    <a:gd name="T45" fmla="*/ 4 h 87"/>
                    <a:gd name="T46" fmla="*/ 18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9 h 87"/>
                    <a:gd name="T58" fmla="*/ 50 w 53"/>
                    <a:gd name="T59" fmla="*/ 17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2 h 87"/>
                    <a:gd name="T68" fmla="*/ 34 w 53"/>
                    <a:gd name="T69" fmla="*/ 9 h 87"/>
                    <a:gd name="T70" fmla="*/ 29 w 53"/>
                    <a:gd name="T71" fmla="*/ 4 h 87"/>
                    <a:gd name="T72" fmla="*/ 22 w 53"/>
                    <a:gd name="T73" fmla="*/ 4 h 87"/>
                    <a:gd name="T74" fmla="*/ 20 w 53"/>
                    <a:gd name="T75" fmla="*/ 7 h 87"/>
                    <a:gd name="T76" fmla="*/ 19 w 53"/>
                    <a:gd name="T77" fmla="*/ 9 h 87"/>
                    <a:gd name="T78" fmla="*/ 19 w 53"/>
                    <a:gd name="T79" fmla="*/ 13 h 87"/>
                    <a:gd name="T80" fmla="*/ 18 w 53"/>
                    <a:gd name="T81" fmla="*/ 19 h 87"/>
                    <a:gd name="T82" fmla="*/ 18 w 53"/>
                    <a:gd name="T83" fmla="*/ 66 h 87"/>
                    <a:gd name="T84" fmla="*/ 19 w 53"/>
                    <a:gd name="T85" fmla="*/ 71 h 87"/>
                    <a:gd name="T86" fmla="*/ 19 w 53"/>
                    <a:gd name="T87" fmla="*/ 75 h 87"/>
                    <a:gd name="T88" fmla="*/ 22 w 53"/>
                    <a:gd name="T89" fmla="*/ 81 h 87"/>
                    <a:gd name="T90" fmla="*/ 23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69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6"/>
                      </a:lnTo>
                      <a:lnTo>
                        <a:pt x="47" y="75"/>
                      </a:lnTo>
                      <a:lnTo>
                        <a:pt x="44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29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7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7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0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6"/>
                      </a:lnTo>
                      <a:lnTo>
                        <a:pt x="19" y="71"/>
                      </a:lnTo>
                      <a:lnTo>
                        <a:pt x="19" y="75"/>
                      </a:lnTo>
                      <a:lnTo>
                        <a:pt x="22" y="81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69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4" name="Freeform 622"/>
                <p:cNvSpPr>
                  <a:spLocks/>
                </p:cNvSpPr>
                <p:nvPr/>
              </p:nvSpPr>
              <p:spPr bwMode="auto">
                <a:xfrm>
                  <a:off x="1476984" y="4536469"/>
                  <a:ext cx="28493" cy="33909"/>
                </a:xfrm>
                <a:custGeom>
                  <a:avLst/>
                  <a:gdLst>
                    <a:gd name="T0" fmla="*/ 9 w 19"/>
                    <a:gd name="T1" fmla="*/ 0 h 21"/>
                    <a:gd name="T2" fmla="*/ 12 w 19"/>
                    <a:gd name="T3" fmla="*/ 2 h 21"/>
                    <a:gd name="T4" fmla="*/ 16 w 19"/>
                    <a:gd name="T5" fmla="*/ 3 h 21"/>
                    <a:gd name="T6" fmla="*/ 18 w 19"/>
                    <a:gd name="T7" fmla="*/ 6 h 21"/>
                    <a:gd name="T8" fmla="*/ 19 w 19"/>
                    <a:gd name="T9" fmla="*/ 8 h 21"/>
                    <a:gd name="T10" fmla="*/ 19 w 19"/>
                    <a:gd name="T11" fmla="*/ 14 h 21"/>
                    <a:gd name="T12" fmla="*/ 18 w 19"/>
                    <a:gd name="T13" fmla="*/ 17 h 21"/>
                    <a:gd name="T14" fmla="*/ 16 w 19"/>
                    <a:gd name="T15" fmla="*/ 18 h 21"/>
                    <a:gd name="T16" fmla="*/ 13 w 19"/>
                    <a:gd name="T17" fmla="*/ 20 h 21"/>
                    <a:gd name="T18" fmla="*/ 12 w 19"/>
                    <a:gd name="T19" fmla="*/ 21 h 21"/>
                    <a:gd name="T20" fmla="*/ 6 w 19"/>
                    <a:gd name="T21" fmla="*/ 21 h 21"/>
                    <a:gd name="T22" fmla="*/ 4 w 19"/>
                    <a:gd name="T23" fmla="*/ 20 h 21"/>
                    <a:gd name="T24" fmla="*/ 1 w 19"/>
                    <a:gd name="T25" fmla="*/ 18 h 21"/>
                    <a:gd name="T26" fmla="*/ 0 w 19"/>
                    <a:gd name="T27" fmla="*/ 17 h 21"/>
                    <a:gd name="T28" fmla="*/ 0 w 19"/>
                    <a:gd name="T29" fmla="*/ 6 h 21"/>
                    <a:gd name="T30" fmla="*/ 1 w 19"/>
                    <a:gd name="T31" fmla="*/ 3 h 21"/>
                    <a:gd name="T32" fmla="*/ 4 w 19"/>
                    <a:gd name="T33" fmla="*/ 2 h 21"/>
                    <a:gd name="T34" fmla="*/ 6 w 19"/>
                    <a:gd name="T35" fmla="*/ 2 h 21"/>
                    <a:gd name="T36" fmla="*/ 9 w 19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1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8"/>
                      </a:lnTo>
                      <a:lnTo>
                        <a:pt x="19" y="14"/>
                      </a:lnTo>
                      <a:lnTo>
                        <a:pt x="18" y="17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4" y="20"/>
                      </a:lnTo>
                      <a:lnTo>
                        <a:pt x="1" y="18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5" name="Freeform 623"/>
                <p:cNvSpPr>
                  <a:spLocks/>
                </p:cNvSpPr>
                <p:nvPr/>
              </p:nvSpPr>
              <p:spPr bwMode="auto">
                <a:xfrm>
                  <a:off x="1519723" y="4431175"/>
                  <a:ext cx="87515" cy="139203"/>
                </a:xfrm>
                <a:custGeom>
                  <a:avLst/>
                  <a:gdLst>
                    <a:gd name="T0" fmla="*/ 16 w 56"/>
                    <a:gd name="T1" fmla="*/ 41 h 87"/>
                    <a:gd name="T2" fmla="*/ 16 w 56"/>
                    <a:gd name="T3" fmla="*/ 40 h 87"/>
                    <a:gd name="T4" fmla="*/ 20 w 56"/>
                    <a:gd name="T5" fmla="*/ 38 h 87"/>
                    <a:gd name="T6" fmla="*/ 26 w 56"/>
                    <a:gd name="T7" fmla="*/ 35 h 87"/>
                    <a:gd name="T8" fmla="*/ 28 w 56"/>
                    <a:gd name="T9" fmla="*/ 34 h 87"/>
                    <a:gd name="T10" fmla="*/ 31 w 56"/>
                    <a:gd name="T11" fmla="*/ 29 h 87"/>
                    <a:gd name="T12" fmla="*/ 32 w 56"/>
                    <a:gd name="T13" fmla="*/ 26 h 87"/>
                    <a:gd name="T14" fmla="*/ 34 w 56"/>
                    <a:gd name="T15" fmla="*/ 22 h 87"/>
                    <a:gd name="T16" fmla="*/ 29 w 56"/>
                    <a:gd name="T17" fmla="*/ 13 h 87"/>
                    <a:gd name="T18" fmla="*/ 26 w 56"/>
                    <a:gd name="T19" fmla="*/ 10 h 87"/>
                    <a:gd name="T20" fmla="*/ 23 w 56"/>
                    <a:gd name="T21" fmla="*/ 9 h 87"/>
                    <a:gd name="T22" fmla="*/ 16 w 56"/>
                    <a:gd name="T23" fmla="*/ 9 h 87"/>
                    <a:gd name="T24" fmla="*/ 7 w 56"/>
                    <a:gd name="T25" fmla="*/ 14 h 87"/>
                    <a:gd name="T26" fmla="*/ 4 w 56"/>
                    <a:gd name="T27" fmla="*/ 17 h 87"/>
                    <a:gd name="T28" fmla="*/ 3 w 56"/>
                    <a:gd name="T29" fmla="*/ 16 h 87"/>
                    <a:gd name="T30" fmla="*/ 6 w 56"/>
                    <a:gd name="T31" fmla="*/ 12 h 87"/>
                    <a:gd name="T32" fmla="*/ 10 w 56"/>
                    <a:gd name="T33" fmla="*/ 7 h 87"/>
                    <a:gd name="T34" fmla="*/ 14 w 56"/>
                    <a:gd name="T35" fmla="*/ 4 h 87"/>
                    <a:gd name="T36" fmla="*/ 20 w 56"/>
                    <a:gd name="T37" fmla="*/ 1 h 87"/>
                    <a:gd name="T38" fmla="*/ 25 w 56"/>
                    <a:gd name="T39" fmla="*/ 0 h 87"/>
                    <a:gd name="T40" fmla="*/ 37 w 56"/>
                    <a:gd name="T41" fmla="*/ 0 h 87"/>
                    <a:gd name="T42" fmla="*/ 43 w 56"/>
                    <a:gd name="T43" fmla="*/ 1 h 87"/>
                    <a:gd name="T44" fmla="*/ 47 w 56"/>
                    <a:gd name="T45" fmla="*/ 4 h 87"/>
                    <a:gd name="T46" fmla="*/ 50 w 56"/>
                    <a:gd name="T47" fmla="*/ 7 h 87"/>
                    <a:gd name="T48" fmla="*/ 52 w 56"/>
                    <a:gd name="T49" fmla="*/ 12 h 87"/>
                    <a:gd name="T50" fmla="*/ 52 w 56"/>
                    <a:gd name="T51" fmla="*/ 19 h 87"/>
                    <a:gd name="T52" fmla="*/ 50 w 56"/>
                    <a:gd name="T53" fmla="*/ 22 h 87"/>
                    <a:gd name="T54" fmla="*/ 44 w 56"/>
                    <a:gd name="T55" fmla="*/ 28 h 87"/>
                    <a:gd name="T56" fmla="*/ 38 w 56"/>
                    <a:gd name="T57" fmla="*/ 31 h 87"/>
                    <a:gd name="T58" fmla="*/ 47 w 56"/>
                    <a:gd name="T59" fmla="*/ 37 h 87"/>
                    <a:gd name="T60" fmla="*/ 54 w 56"/>
                    <a:gd name="T61" fmla="*/ 44 h 87"/>
                    <a:gd name="T62" fmla="*/ 56 w 56"/>
                    <a:gd name="T63" fmla="*/ 49 h 87"/>
                    <a:gd name="T64" fmla="*/ 56 w 56"/>
                    <a:gd name="T65" fmla="*/ 60 h 87"/>
                    <a:gd name="T66" fmla="*/ 47 w 56"/>
                    <a:gd name="T67" fmla="*/ 78 h 87"/>
                    <a:gd name="T68" fmla="*/ 35 w 56"/>
                    <a:gd name="T69" fmla="*/ 84 h 87"/>
                    <a:gd name="T70" fmla="*/ 20 w 56"/>
                    <a:gd name="T71" fmla="*/ 87 h 87"/>
                    <a:gd name="T72" fmla="*/ 13 w 56"/>
                    <a:gd name="T73" fmla="*/ 87 h 87"/>
                    <a:gd name="T74" fmla="*/ 7 w 56"/>
                    <a:gd name="T75" fmla="*/ 86 h 87"/>
                    <a:gd name="T76" fmla="*/ 1 w 56"/>
                    <a:gd name="T77" fmla="*/ 80 h 87"/>
                    <a:gd name="T78" fmla="*/ 0 w 56"/>
                    <a:gd name="T79" fmla="*/ 75 h 87"/>
                    <a:gd name="T80" fmla="*/ 0 w 56"/>
                    <a:gd name="T81" fmla="*/ 72 h 87"/>
                    <a:gd name="T82" fmla="*/ 4 w 56"/>
                    <a:gd name="T83" fmla="*/ 68 h 87"/>
                    <a:gd name="T84" fmla="*/ 7 w 56"/>
                    <a:gd name="T85" fmla="*/ 66 h 87"/>
                    <a:gd name="T86" fmla="*/ 9 w 56"/>
                    <a:gd name="T87" fmla="*/ 68 h 87"/>
                    <a:gd name="T88" fmla="*/ 10 w 56"/>
                    <a:gd name="T89" fmla="*/ 68 h 87"/>
                    <a:gd name="T90" fmla="*/ 11 w 56"/>
                    <a:gd name="T91" fmla="*/ 69 h 87"/>
                    <a:gd name="T92" fmla="*/ 14 w 56"/>
                    <a:gd name="T93" fmla="*/ 71 h 87"/>
                    <a:gd name="T94" fmla="*/ 19 w 56"/>
                    <a:gd name="T95" fmla="*/ 72 h 87"/>
                    <a:gd name="T96" fmla="*/ 23 w 56"/>
                    <a:gd name="T97" fmla="*/ 75 h 87"/>
                    <a:gd name="T98" fmla="*/ 29 w 56"/>
                    <a:gd name="T99" fmla="*/ 78 h 87"/>
                    <a:gd name="T100" fmla="*/ 35 w 56"/>
                    <a:gd name="T101" fmla="*/ 75 h 87"/>
                    <a:gd name="T102" fmla="*/ 37 w 56"/>
                    <a:gd name="T103" fmla="*/ 74 h 87"/>
                    <a:gd name="T104" fmla="*/ 40 w 56"/>
                    <a:gd name="T105" fmla="*/ 69 h 87"/>
                    <a:gd name="T106" fmla="*/ 41 w 56"/>
                    <a:gd name="T107" fmla="*/ 66 h 87"/>
                    <a:gd name="T108" fmla="*/ 38 w 56"/>
                    <a:gd name="T109" fmla="*/ 55 h 87"/>
                    <a:gd name="T110" fmla="*/ 35 w 56"/>
                    <a:gd name="T111" fmla="*/ 50 h 87"/>
                    <a:gd name="T112" fmla="*/ 29 w 56"/>
                    <a:gd name="T113" fmla="*/ 46 h 87"/>
                    <a:gd name="T114" fmla="*/ 23 w 56"/>
                    <a:gd name="T115" fmla="*/ 43 h 87"/>
                    <a:gd name="T116" fmla="*/ 16 w 56"/>
                    <a:gd name="T117" fmla="*/ 41 h 87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6" h="87">
                      <a:moveTo>
                        <a:pt x="16" y="41"/>
                      </a:moveTo>
                      <a:lnTo>
                        <a:pt x="16" y="40"/>
                      </a:lnTo>
                      <a:lnTo>
                        <a:pt x="20" y="38"/>
                      </a:lnTo>
                      <a:lnTo>
                        <a:pt x="26" y="35"/>
                      </a:lnTo>
                      <a:lnTo>
                        <a:pt x="28" y="34"/>
                      </a:lnTo>
                      <a:lnTo>
                        <a:pt x="31" y="29"/>
                      </a:lnTo>
                      <a:lnTo>
                        <a:pt x="32" y="26"/>
                      </a:lnTo>
                      <a:lnTo>
                        <a:pt x="34" y="22"/>
                      </a:lnTo>
                      <a:lnTo>
                        <a:pt x="29" y="13"/>
                      </a:lnTo>
                      <a:lnTo>
                        <a:pt x="26" y="10"/>
                      </a:lnTo>
                      <a:lnTo>
                        <a:pt x="23" y="9"/>
                      </a:lnTo>
                      <a:lnTo>
                        <a:pt x="16" y="9"/>
                      </a:lnTo>
                      <a:lnTo>
                        <a:pt x="7" y="14"/>
                      </a:lnTo>
                      <a:lnTo>
                        <a:pt x="4" y="17"/>
                      </a:lnTo>
                      <a:lnTo>
                        <a:pt x="3" y="16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4" y="4"/>
                      </a:lnTo>
                      <a:lnTo>
                        <a:pt x="20" y="1"/>
                      </a:lnTo>
                      <a:lnTo>
                        <a:pt x="25" y="0"/>
                      </a:lnTo>
                      <a:lnTo>
                        <a:pt x="37" y="0"/>
                      </a:lnTo>
                      <a:lnTo>
                        <a:pt x="43" y="1"/>
                      </a:lnTo>
                      <a:lnTo>
                        <a:pt x="47" y="4"/>
                      </a:lnTo>
                      <a:lnTo>
                        <a:pt x="50" y="7"/>
                      </a:lnTo>
                      <a:lnTo>
                        <a:pt x="52" y="12"/>
                      </a:lnTo>
                      <a:lnTo>
                        <a:pt x="52" y="19"/>
                      </a:lnTo>
                      <a:lnTo>
                        <a:pt x="50" y="22"/>
                      </a:lnTo>
                      <a:lnTo>
                        <a:pt x="44" y="28"/>
                      </a:lnTo>
                      <a:lnTo>
                        <a:pt x="38" y="31"/>
                      </a:lnTo>
                      <a:lnTo>
                        <a:pt x="47" y="37"/>
                      </a:lnTo>
                      <a:lnTo>
                        <a:pt x="54" y="44"/>
                      </a:lnTo>
                      <a:lnTo>
                        <a:pt x="56" y="49"/>
                      </a:lnTo>
                      <a:lnTo>
                        <a:pt x="56" y="60"/>
                      </a:lnTo>
                      <a:lnTo>
                        <a:pt x="47" y="78"/>
                      </a:lnTo>
                      <a:lnTo>
                        <a:pt x="35" y="84"/>
                      </a:lnTo>
                      <a:lnTo>
                        <a:pt x="20" y="87"/>
                      </a:lnTo>
                      <a:lnTo>
                        <a:pt x="13" y="87"/>
                      </a:lnTo>
                      <a:lnTo>
                        <a:pt x="7" y="86"/>
                      </a:lnTo>
                      <a:lnTo>
                        <a:pt x="1" y="80"/>
                      </a:lnTo>
                      <a:lnTo>
                        <a:pt x="0" y="75"/>
                      </a:lnTo>
                      <a:lnTo>
                        <a:pt x="0" y="72"/>
                      </a:lnTo>
                      <a:lnTo>
                        <a:pt x="4" y="68"/>
                      </a:lnTo>
                      <a:lnTo>
                        <a:pt x="7" y="66"/>
                      </a:lnTo>
                      <a:lnTo>
                        <a:pt x="9" y="68"/>
                      </a:lnTo>
                      <a:lnTo>
                        <a:pt x="10" y="68"/>
                      </a:lnTo>
                      <a:lnTo>
                        <a:pt x="11" y="69"/>
                      </a:lnTo>
                      <a:lnTo>
                        <a:pt x="14" y="71"/>
                      </a:lnTo>
                      <a:lnTo>
                        <a:pt x="19" y="72"/>
                      </a:lnTo>
                      <a:lnTo>
                        <a:pt x="23" y="75"/>
                      </a:lnTo>
                      <a:lnTo>
                        <a:pt x="29" y="78"/>
                      </a:lnTo>
                      <a:lnTo>
                        <a:pt x="35" y="75"/>
                      </a:lnTo>
                      <a:lnTo>
                        <a:pt x="37" y="74"/>
                      </a:lnTo>
                      <a:lnTo>
                        <a:pt x="40" y="69"/>
                      </a:lnTo>
                      <a:lnTo>
                        <a:pt x="41" y="66"/>
                      </a:lnTo>
                      <a:lnTo>
                        <a:pt x="38" y="55"/>
                      </a:lnTo>
                      <a:lnTo>
                        <a:pt x="35" y="50"/>
                      </a:lnTo>
                      <a:lnTo>
                        <a:pt x="29" y="46"/>
                      </a:lnTo>
                      <a:lnTo>
                        <a:pt x="23" y="43"/>
                      </a:lnTo>
                      <a:lnTo>
                        <a:pt x="16" y="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6" name="Freeform 624"/>
                <p:cNvSpPr>
                  <a:spLocks noEditPoints="1"/>
                </p:cNvSpPr>
                <p:nvPr/>
              </p:nvSpPr>
              <p:spPr bwMode="auto">
                <a:xfrm>
                  <a:off x="1373188" y="3974304"/>
                  <a:ext cx="83444" cy="139203"/>
                </a:xfrm>
                <a:custGeom>
                  <a:avLst/>
                  <a:gdLst>
                    <a:gd name="T0" fmla="*/ 53 w 53"/>
                    <a:gd name="T1" fmla="*/ 43 h 88"/>
                    <a:gd name="T2" fmla="*/ 53 w 53"/>
                    <a:gd name="T3" fmla="*/ 55 h 88"/>
                    <a:gd name="T4" fmla="*/ 50 w 53"/>
                    <a:gd name="T5" fmla="*/ 67 h 88"/>
                    <a:gd name="T6" fmla="*/ 47 w 53"/>
                    <a:gd name="T7" fmla="*/ 76 h 88"/>
                    <a:gd name="T8" fmla="*/ 44 w 53"/>
                    <a:gd name="T9" fmla="*/ 79 h 88"/>
                    <a:gd name="T10" fmla="*/ 40 w 53"/>
                    <a:gd name="T11" fmla="*/ 82 h 88"/>
                    <a:gd name="T12" fmla="*/ 37 w 53"/>
                    <a:gd name="T13" fmla="*/ 85 h 88"/>
                    <a:gd name="T14" fmla="*/ 34 w 53"/>
                    <a:gd name="T15" fmla="*/ 86 h 88"/>
                    <a:gd name="T16" fmla="*/ 29 w 53"/>
                    <a:gd name="T17" fmla="*/ 88 h 88"/>
                    <a:gd name="T18" fmla="*/ 22 w 53"/>
                    <a:gd name="T19" fmla="*/ 88 h 88"/>
                    <a:gd name="T20" fmla="*/ 19 w 53"/>
                    <a:gd name="T21" fmla="*/ 86 h 88"/>
                    <a:gd name="T22" fmla="*/ 15 w 53"/>
                    <a:gd name="T23" fmla="*/ 85 h 88"/>
                    <a:gd name="T24" fmla="*/ 12 w 53"/>
                    <a:gd name="T25" fmla="*/ 80 h 88"/>
                    <a:gd name="T26" fmla="*/ 7 w 53"/>
                    <a:gd name="T27" fmla="*/ 76 h 88"/>
                    <a:gd name="T28" fmla="*/ 6 w 53"/>
                    <a:gd name="T29" fmla="*/ 73 h 88"/>
                    <a:gd name="T30" fmla="*/ 3 w 53"/>
                    <a:gd name="T31" fmla="*/ 68 h 88"/>
                    <a:gd name="T32" fmla="*/ 1 w 53"/>
                    <a:gd name="T33" fmla="*/ 65 h 88"/>
                    <a:gd name="T34" fmla="*/ 0 w 53"/>
                    <a:gd name="T35" fmla="*/ 55 h 88"/>
                    <a:gd name="T36" fmla="*/ 0 w 53"/>
                    <a:gd name="T37" fmla="*/ 31 h 88"/>
                    <a:gd name="T38" fmla="*/ 3 w 53"/>
                    <a:gd name="T39" fmla="*/ 19 h 88"/>
                    <a:gd name="T40" fmla="*/ 6 w 53"/>
                    <a:gd name="T41" fmla="*/ 13 h 88"/>
                    <a:gd name="T42" fmla="*/ 9 w 53"/>
                    <a:gd name="T43" fmla="*/ 9 h 88"/>
                    <a:gd name="T44" fmla="*/ 13 w 53"/>
                    <a:gd name="T45" fmla="*/ 4 h 88"/>
                    <a:gd name="T46" fmla="*/ 18 w 53"/>
                    <a:gd name="T47" fmla="*/ 2 h 88"/>
                    <a:gd name="T48" fmla="*/ 22 w 53"/>
                    <a:gd name="T49" fmla="*/ 0 h 88"/>
                    <a:gd name="T50" fmla="*/ 31 w 53"/>
                    <a:gd name="T51" fmla="*/ 0 h 88"/>
                    <a:gd name="T52" fmla="*/ 35 w 53"/>
                    <a:gd name="T53" fmla="*/ 2 h 88"/>
                    <a:gd name="T54" fmla="*/ 40 w 53"/>
                    <a:gd name="T55" fmla="*/ 4 h 88"/>
                    <a:gd name="T56" fmla="*/ 44 w 53"/>
                    <a:gd name="T57" fmla="*/ 9 h 88"/>
                    <a:gd name="T58" fmla="*/ 50 w 53"/>
                    <a:gd name="T59" fmla="*/ 18 h 88"/>
                    <a:gd name="T60" fmla="*/ 53 w 53"/>
                    <a:gd name="T61" fmla="*/ 31 h 88"/>
                    <a:gd name="T62" fmla="*/ 53 w 53"/>
                    <a:gd name="T63" fmla="*/ 43 h 88"/>
                    <a:gd name="T64" fmla="*/ 35 w 53"/>
                    <a:gd name="T65" fmla="*/ 43 h 88"/>
                    <a:gd name="T66" fmla="*/ 35 w 53"/>
                    <a:gd name="T67" fmla="*/ 12 h 88"/>
                    <a:gd name="T68" fmla="*/ 34 w 53"/>
                    <a:gd name="T69" fmla="*/ 9 h 88"/>
                    <a:gd name="T70" fmla="*/ 29 w 53"/>
                    <a:gd name="T71" fmla="*/ 4 h 88"/>
                    <a:gd name="T72" fmla="*/ 22 w 53"/>
                    <a:gd name="T73" fmla="*/ 4 h 88"/>
                    <a:gd name="T74" fmla="*/ 20 w 53"/>
                    <a:gd name="T75" fmla="*/ 7 h 88"/>
                    <a:gd name="T76" fmla="*/ 19 w 53"/>
                    <a:gd name="T77" fmla="*/ 9 h 88"/>
                    <a:gd name="T78" fmla="*/ 19 w 53"/>
                    <a:gd name="T79" fmla="*/ 13 h 88"/>
                    <a:gd name="T80" fmla="*/ 18 w 53"/>
                    <a:gd name="T81" fmla="*/ 19 h 88"/>
                    <a:gd name="T82" fmla="*/ 18 w 53"/>
                    <a:gd name="T83" fmla="*/ 67 h 88"/>
                    <a:gd name="T84" fmla="*/ 19 w 53"/>
                    <a:gd name="T85" fmla="*/ 71 h 88"/>
                    <a:gd name="T86" fmla="*/ 19 w 53"/>
                    <a:gd name="T87" fmla="*/ 76 h 88"/>
                    <a:gd name="T88" fmla="*/ 22 w 53"/>
                    <a:gd name="T89" fmla="*/ 82 h 88"/>
                    <a:gd name="T90" fmla="*/ 23 w 53"/>
                    <a:gd name="T91" fmla="*/ 83 h 88"/>
                    <a:gd name="T92" fmla="*/ 28 w 53"/>
                    <a:gd name="T93" fmla="*/ 83 h 88"/>
                    <a:gd name="T94" fmla="*/ 31 w 53"/>
                    <a:gd name="T95" fmla="*/ 82 h 88"/>
                    <a:gd name="T96" fmla="*/ 31 w 53"/>
                    <a:gd name="T97" fmla="*/ 80 h 88"/>
                    <a:gd name="T98" fmla="*/ 34 w 53"/>
                    <a:gd name="T99" fmla="*/ 77 h 88"/>
                    <a:gd name="T100" fmla="*/ 35 w 53"/>
                    <a:gd name="T101" fmla="*/ 74 h 88"/>
                    <a:gd name="T102" fmla="*/ 35 w 53"/>
                    <a:gd name="T103" fmla="*/ 70 h 88"/>
                    <a:gd name="T104" fmla="*/ 35 w 53"/>
                    <a:gd name="T105" fmla="*/ 43 h 8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8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7"/>
                      </a:lnTo>
                      <a:lnTo>
                        <a:pt x="47" y="76"/>
                      </a:lnTo>
                      <a:lnTo>
                        <a:pt x="44" y="79"/>
                      </a:lnTo>
                      <a:lnTo>
                        <a:pt x="40" y="82"/>
                      </a:lnTo>
                      <a:lnTo>
                        <a:pt x="37" y="85"/>
                      </a:lnTo>
                      <a:lnTo>
                        <a:pt x="34" y="86"/>
                      </a:lnTo>
                      <a:lnTo>
                        <a:pt x="29" y="88"/>
                      </a:lnTo>
                      <a:lnTo>
                        <a:pt x="22" y="88"/>
                      </a:lnTo>
                      <a:lnTo>
                        <a:pt x="19" y="86"/>
                      </a:lnTo>
                      <a:lnTo>
                        <a:pt x="15" y="85"/>
                      </a:lnTo>
                      <a:lnTo>
                        <a:pt x="12" y="80"/>
                      </a:lnTo>
                      <a:lnTo>
                        <a:pt x="7" y="76"/>
                      </a:lnTo>
                      <a:lnTo>
                        <a:pt x="6" y="73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2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8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0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7"/>
                      </a:lnTo>
                      <a:lnTo>
                        <a:pt x="19" y="71"/>
                      </a:lnTo>
                      <a:lnTo>
                        <a:pt x="19" y="76"/>
                      </a:lnTo>
                      <a:lnTo>
                        <a:pt x="22" y="82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2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70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7" name="Freeform 625"/>
                <p:cNvSpPr>
                  <a:spLocks/>
                </p:cNvSpPr>
                <p:nvPr/>
              </p:nvSpPr>
              <p:spPr bwMode="auto">
                <a:xfrm>
                  <a:off x="1476984" y="4081383"/>
                  <a:ext cx="28493" cy="32124"/>
                </a:xfrm>
                <a:custGeom>
                  <a:avLst/>
                  <a:gdLst>
                    <a:gd name="T0" fmla="*/ 9 w 19"/>
                    <a:gd name="T1" fmla="*/ 0 h 21"/>
                    <a:gd name="T2" fmla="*/ 12 w 19"/>
                    <a:gd name="T3" fmla="*/ 1 h 21"/>
                    <a:gd name="T4" fmla="*/ 16 w 19"/>
                    <a:gd name="T5" fmla="*/ 3 h 21"/>
                    <a:gd name="T6" fmla="*/ 18 w 19"/>
                    <a:gd name="T7" fmla="*/ 6 h 21"/>
                    <a:gd name="T8" fmla="*/ 19 w 19"/>
                    <a:gd name="T9" fmla="*/ 7 h 21"/>
                    <a:gd name="T10" fmla="*/ 19 w 19"/>
                    <a:gd name="T11" fmla="*/ 13 h 21"/>
                    <a:gd name="T12" fmla="*/ 18 w 19"/>
                    <a:gd name="T13" fmla="*/ 16 h 21"/>
                    <a:gd name="T14" fmla="*/ 16 w 19"/>
                    <a:gd name="T15" fmla="*/ 18 h 21"/>
                    <a:gd name="T16" fmla="*/ 13 w 19"/>
                    <a:gd name="T17" fmla="*/ 19 h 21"/>
                    <a:gd name="T18" fmla="*/ 12 w 19"/>
                    <a:gd name="T19" fmla="*/ 21 h 21"/>
                    <a:gd name="T20" fmla="*/ 6 w 19"/>
                    <a:gd name="T21" fmla="*/ 21 h 21"/>
                    <a:gd name="T22" fmla="*/ 4 w 19"/>
                    <a:gd name="T23" fmla="*/ 19 h 21"/>
                    <a:gd name="T24" fmla="*/ 1 w 19"/>
                    <a:gd name="T25" fmla="*/ 18 h 21"/>
                    <a:gd name="T26" fmla="*/ 0 w 19"/>
                    <a:gd name="T27" fmla="*/ 16 h 21"/>
                    <a:gd name="T28" fmla="*/ 0 w 19"/>
                    <a:gd name="T29" fmla="*/ 6 h 21"/>
                    <a:gd name="T30" fmla="*/ 1 w 19"/>
                    <a:gd name="T31" fmla="*/ 3 h 21"/>
                    <a:gd name="T32" fmla="*/ 4 w 19"/>
                    <a:gd name="T33" fmla="*/ 1 h 21"/>
                    <a:gd name="T34" fmla="*/ 6 w 19"/>
                    <a:gd name="T35" fmla="*/ 1 h 21"/>
                    <a:gd name="T36" fmla="*/ 9 w 19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1">
                      <a:moveTo>
                        <a:pt x="9" y="0"/>
                      </a:moveTo>
                      <a:lnTo>
                        <a:pt x="12" y="1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7"/>
                      </a:lnTo>
                      <a:lnTo>
                        <a:pt x="19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3" y="19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4" y="19"/>
                      </a:lnTo>
                      <a:lnTo>
                        <a:pt x="1" y="18"/>
                      </a:lnTo>
                      <a:lnTo>
                        <a:pt x="0" y="1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8" name="Freeform 626"/>
                <p:cNvSpPr>
                  <a:spLocks noEditPoints="1"/>
                </p:cNvSpPr>
                <p:nvPr/>
              </p:nvSpPr>
              <p:spPr bwMode="auto">
                <a:xfrm>
                  <a:off x="1523793" y="3974304"/>
                  <a:ext cx="85479" cy="137418"/>
                </a:xfrm>
                <a:custGeom>
                  <a:avLst/>
                  <a:gdLst>
                    <a:gd name="T0" fmla="*/ 0 w 54"/>
                    <a:gd name="T1" fmla="*/ 55 h 86"/>
                    <a:gd name="T2" fmla="*/ 38 w 54"/>
                    <a:gd name="T3" fmla="*/ 0 h 86"/>
                    <a:gd name="T4" fmla="*/ 46 w 54"/>
                    <a:gd name="T5" fmla="*/ 0 h 86"/>
                    <a:gd name="T6" fmla="*/ 46 w 54"/>
                    <a:gd name="T7" fmla="*/ 55 h 86"/>
                    <a:gd name="T8" fmla="*/ 54 w 54"/>
                    <a:gd name="T9" fmla="*/ 55 h 86"/>
                    <a:gd name="T10" fmla="*/ 54 w 54"/>
                    <a:gd name="T11" fmla="*/ 67 h 86"/>
                    <a:gd name="T12" fmla="*/ 46 w 54"/>
                    <a:gd name="T13" fmla="*/ 67 h 86"/>
                    <a:gd name="T14" fmla="*/ 46 w 54"/>
                    <a:gd name="T15" fmla="*/ 86 h 86"/>
                    <a:gd name="T16" fmla="*/ 28 w 54"/>
                    <a:gd name="T17" fmla="*/ 86 h 86"/>
                    <a:gd name="T18" fmla="*/ 28 w 54"/>
                    <a:gd name="T19" fmla="*/ 67 h 86"/>
                    <a:gd name="T20" fmla="*/ 0 w 54"/>
                    <a:gd name="T21" fmla="*/ 67 h 86"/>
                    <a:gd name="T22" fmla="*/ 0 w 54"/>
                    <a:gd name="T23" fmla="*/ 55 h 86"/>
                    <a:gd name="T24" fmla="*/ 4 w 54"/>
                    <a:gd name="T25" fmla="*/ 55 h 86"/>
                    <a:gd name="T26" fmla="*/ 28 w 54"/>
                    <a:gd name="T27" fmla="*/ 55 h 86"/>
                    <a:gd name="T28" fmla="*/ 28 w 54"/>
                    <a:gd name="T29" fmla="*/ 21 h 86"/>
                    <a:gd name="T30" fmla="*/ 4 w 54"/>
                    <a:gd name="T31" fmla="*/ 55 h 8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54" h="86">
                      <a:moveTo>
                        <a:pt x="0" y="55"/>
                      </a:moveTo>
                      <a:lnTo>
                        <a:pt x="38" y="0"/>
                      </a:lnTo>
                      <a:lnTo>
                        <a:pt x="46" y="0"/>
                      </a:lnTo>
                      <a:lnTo>
                        <a:pt x="46" y="55"/>
                      </a:lnTo>
                      <a:lnTo>
                        <a:pt x="54" y="55"/>
                      </a:lnTo>
                      <a:lnTo>
                        <a:pt x="54" y="67"/>
                      </a:lnTo>
                      <a:lnTo>
                        <a:pt x="46" y="67"/>
                      </a:lnTo>
                      <a:lnTo>
                        <a:pt x="46" y="86"/>
                      </a:lnTo>
                      <a:lnTo>
                        <a:pt x="28" y="86"/>
                      </a:lnTo>
                      <a:lnTo>
                        <a:pt x="28" y="67"/>
                      </a:lnTo>
                      <a:lnTo>
                        <a:pt x="0" y="67"/>
                      </a:lnTo>
                      <a:lnTo>
                        <a:pt x="0" y="55"/>
                      </a:lnTo>
                      <a:close/>
                      <a:moveTo>
                        <a:pt x="4" y="55"/>
                      </a:moveTo>
                      <a:lnTo>
                        <a:pt x="28" y="55"/>
                      </a:lnTo>
                      <a:lnTo>
                        <a:pt x="28" y="21"/>
                      </a:lnTo>
                      <a:lnTo>
                        <a:pt x="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39" name="Line 627"/>
                <p:cNvSpPr>
                  <a:spLocks noChangeShapeType="1"/>
                </p:cNvSpPr>
                <p:nvPr/>
              </p:nvSpPr>
              <p:spPr bwMode="auto">
                <a:xfrm>
                  <a:off x="1670328" y="5857110"/>
                  <a:ext cx="1862215" cy="0"/>
                </a:xfrm>
                <a:prstGeom prst="line">
                  <a:avLst/>
                </a:prstGeom>
                <a:noFill/>
                <a:ln w="2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0" name="Line 628"/>
                <p:cNvSpPr>
                  <a:spLocks noChangeShapeType="1"/>
                </p:cNvSpPr>
                <p:nvPr/>
              </p:nvSpPr>
              <p:spPr bwMode="auto">
                <a:xfrm>
                  <a:off x="1670328" y="5803571"/>
                  <a:ext cx="2036" cy="5354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1" name="Line 629"/>
                <p:cNvSpPr>
                  <a:spLocks noChangeShapeType="1"/>
                </p:cNvSpPr>
                <p:nvPr/>
              </p:nvSpPr>
              <p:spPr bwMode="auto">
                <a:xfrm>
                  <a:off x="1904378" y="5828556"/>
                  <a:ext cx="2035" cy="249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2" name="Line 630"/>
                <p:cNvSpPr>
                  <a:spLocks noChangeShapeType="1"/>
                </p:cNvSpPr>
                <p:nvPr/>
              </p:nvSpPr>
              <p:spPr bwMode="auto">
                <a:xfrm>
                  <a:off x="2140461" y="5803571"/>
                  <a:ext cx="2035" cy="5354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3" name="Line 631"/>
                <p:cNvSpPr>
                  <a:spLocks noChangeShapeType="1"/>
                </p:cNvSpPr>
                <p:nvPr/>
              </p:nvSpPr>
              <p:spPr bwMode="auto">
                <a:xfrm>
                  <a:off x="2376545" y="5828556"/>
                  <a:ext cx="2035" cy="249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4" name="Line 632"/>
                <p:cNvSpPr>
                  <a:spLocks noChangeShapeType="1"/>
                </p:cNvSpPr>
                <p:nvPr/>
              </p:nvSpPr>
              <p:spPr bwMode="auto">
                <a:xfrm>
                  <a:off x="2614664" y="5803571"/>
                  <a:ext cx="0" cy="5354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5" name="Line 634"/>
                <p:cNvSpPr>
                  <a:spLocks noChangeShapeType="1"/>
                </p:cNvSpPr>
                <p:nvPr/>
              </p:nvSpPr>
              <p:spPr bwMode="auto">
                <a:xfrm>
                  <a:off x="2850748" y="5828556"/>
                  <a:ext cx="2036" cy="249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6" name="Line 635"/>
                <p:cNvSpPr>
                  <a:spLocks noChangeShapeType="1"/>
                </p:cNvSpPr>
                <p:nvPr/>
              </p:nvSpPr>
              <p:spPr bwMode="auto">
                <a:xfrm>
                  <a:off x="3084797" y="5803571"/>
                  <a:ext cx="2035" cy="5354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7" name="Line 636"/>
                <p:cNvSpPr>
                  <a:spLocks noChangeShapeType="1"/>
                </p:cNvSpPr>
                <p:nvPr/>
              </p:nvSpPr>
              <p:spPr bwMode="auto">
                <a:xfrm>
                  <a:off x="3084797" y="5803571"/>
                  <a:ext cx="2035" cy="5354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8" name="Line 637"/>
                <p:cNvSpPr>
                  <a:spLocks noChangeShapeType="1"/>
                </p:cNvSpPr>
                <p:nvPr/>
              </p:nvSpPr>
              <p:spPr bwMode="auto">
                <a:xfrm>
                  <a:off x="3322916" y="5828556"/>
                  <a:ext cx="2036" cy="24985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49" name="Freeform 638"/>
                <p:cNvSpPr>
                  <a:spLocks noEditPoints="1"/>
                </p:cNvSpPr>
                <p:nvPr/>
              </p:nvSpPr>
              <p:spPr bwMode="auto">
                <a:xfrm>
                  <a:off x="1627589" y="5910650"/>
                  <a:ext cx="83443" cy="137419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5 h 87"/>
                    <a:gd name="T4" fmla="*/ 50 w 53"/>
                    <a:gd name="T5" fmla="*/ 66 h 87"/>
                    <a:gd name="T6" fmla="*/ 47 w 53"/>
                    <a:gd name="T7" fmla="*/ 75 h 87"/>
                    <a:gd name="T8" fmla="*/ 44 w 53"/>
                    <a:gd name="T9" fmla="*/ 78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29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5 w 53"/>
                    <a:gd name="T23" fmla="*/ 84 h 87"/>
                    <a:gd name="T24" fmla="*/ 12 w 53"/>
                    <a:gd name="T25" fmla="*/ 80 h 87"/>
                    <a:gd name="T26" fmla="*/ 7 w 53"/>
                    <a:gd name="T27" fmla="*/ 75 h 87"/>
                    <a:gd name="T28" fmla="*/ 6 w 53"/>
                    <a:gd name="T29" fmla="*/ 72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5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9 w 53"/>
                    <a:gd name="T43" fmla="*/ 9 h 87"/>
                    <a:gd name="T44" fmla="*/ 13 w 53"/>
                    <a:gd name="T45" fmla="*/ 4 h 87"/>
                    <a:gd name="T46" fmla="*/ 18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9 h 87"/>
                    <a:gd name="T58" fmla="*/ 50 w 53"/>
                    <a:gd name="T59" fmla="*/ 17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2 h 87"/>
                    <a:gd name="T68" fmla="*/ 34 w 53"/>
                    <a:gd name="T69" fmla="*/ 9 h 87"/>
                    <a:gd name="T70" fmla="*/ 29 w 53"/>
                    <a:gd name="T71" fmla="*/ 4 h 87"/>
                    <a:gd name="T72" fmla="*/ 22 w 53"/>
                    <a:gd name="T73" fmla="*/ 4 h 87"/>
                    <a:gd name="T74" fmla="*/ 21 w 53"/>
                    <a:gd name="T75" fmla="*/ 7 h 87"/>
                    <a:gd name="T76" fmla="*/ 19 w 53"/>
                    <a:gd name="T77" fmla="*/ 9 h 87"/>
                    <a:gd name="T78" fmla="*/ 19 w 53"/>
                    <a:gd name="T79" fmla="*/ 13 h 87"/>
                    <a:gd name="T80" fmla="*/ 18 w 53"/>
                    <a:gd name="T81" fmla="*/ 19 h 87"/>
                    <a:gd name="T82" fmla="*/ 18 w 53"/>
                    <a:gd name="T83" fmla="*/ 66 h 87"/>
                    <a:gd name="T84" fmla="*/ 19 w 53"/>
                    <a:gd name="T85" fmla="*/ 71 h 87"/>
                    <a:gd name="T86" fmla="*/ 19 w 53"/>
                    <a:gd name="T87" fmla="*/ 75 h 87"/>
                    <a:gd name="T88" fmla="*/ 22 w 53"/>
                    <a:gd name="T89" fmla="*/ 81 h 87"/>
                    <a:gd name="T90" fmla="*/ 24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69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6"/>
                      </a:lnTo>
                      <a:lnTo>
                        <a:pt x="47" y="75"/>
                      </a:lnTo>
                      <a:lnTo>
                        <a:pt x="44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29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7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7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1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6"/>
                      </a:lnTo>
                      <a:lnTo>
                        <a:pt x="19" y="71"/>
                      </a:lnTo>
                      <a:lnTo>
                        <a:pt x="19" y="75"/>
                      </a:lnTo>
                      <a:lnTo>
                        <a:pt x="22" y="81"/>
                      </a:lnTo>
                      <a:lnTo>
                        <a:pt x="24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69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0" name="Freeform 639"/>
                <p:cNvSpPr>
                  <a:spLocks noEditPoints="1"/>
                </p:cNvSpPr>
                <p:nvPr/>
              </p:nvSpPr>
              <p:spPr bwMode="auto">
                <a:xfrm>
                  <a:off x="1973575" y="5910650"/>
                  <a:ext cx="83443" cy="137419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5 h 87"/>
                    <a:gd name="T4" fmla="*/ 50 w 53"/>
                    <a:gd name="T5" fmla="*/ 66 h 87"/>
                    <a:gd name="T6" fmla="*/ 47 w 53"/>
                    <a:gd name="T7" fmla="*/ 75 h 87"/>
                    <a:gd name="T8" fmla="*/ 44 w 53"/>
                    <a:gd name="T9" fmla="*/ 78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29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5 w 53"/>
                    <a:gd name="T23" fmla="*/ 84 h 87"/>
                    <a:gd name="T24" fmla="*/ 12 w 53"/>
                    <a:gd name="T25" fmla="*/ 80 h 87"/>
                    <a:gd name="T26" fmla="*/ 7 w 53"/>
                    <a:gd name="T27" fmla="*/ 75 h 87"/>
                    <a:gd name="T28" fmla="*/ 6 w 53"/>
                    <a:gd name="T29" fmla="*/ 72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5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9 w 53"/>
                    <a:gd name="T43" fmla="*/ 9 h 87"/>
                    <a:gd name="T44" fmla="*/ 13 w 53"/>
                    <a:gd name="T45" fmla="*/ 4 h 87"/>
                    <a:gd name="T46" fmla="*/ 18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9 h 87"/>
                    <a:gd name="T58" fmla="*/ 50 w 53"/>
                    <a:gd name="T59" fmla="*/ 17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2 h 87"/>
                    <a:gd name="T68" fmla="*/ 34 w 53"/>
                    <a:gd name="T69" fmla="*/ 9 h 87"/>
                    <a:gd name="T70" fmla="*/ 29 w 53"/>
                    <a:gd name="T71" fmla="*/ 4 h 87"/>
                    <a:gd name="T72" fmla="*/ 22 w 53"/>
                    <a:gd name="T73" fmla="*/ 4 h 87"/>
                    <a:gd name="T74" fmla="*/ 21 w 53"/>
                    <a:gd name="T75" fmla="*/ 7 h 87"/>
                    <a:gd name="T76" fmla="*/ 19 w 53"/>
                    <a:gd name="T77" fmla="*/ 9 h 87"/>
                    <a:gd name="T78" fmla="*/ 19 w 53"/>
                    <a:gd name="T79" fmla="*/ 13 h 87"/>
                    <a:gd name="T80" fmla="*/ 18 w 53"/>
                    <a:gd name="T81" fmla="*/ 19 h 87"/>
                    <a:gd name="T82" fmla="*/ 18 w 53"/>
                    <a:gd name="T83" fmla="*/ 66 h 87"/>
                    <a:gd name="T84" fmla="*/ 19 w 53"/>
                    <a:gd name="T85" fmla="*/ 71 h 87"/>
                    <a:gd name="T86" fmla="*/ 19 w 53"/>
                    <a:gd name="T87" fmla="*/ 75 h 87"/>
                    <a:gd name="T88" fmla="*/ 22 w 53"/>
                    <a:gd name="T89" fmla="*/ 81 h 87"/>
                    <a:gd name="T90" fmla="*/ 23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69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6"/>
                      </a:lnTo>
                      <a:lnTo>
                        <a:pt x="47" y="75"/>
                      </a:lnTo>
                      <a:lnTo>
                        <a:pt x="44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29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7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7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1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6"/>
                      </a:lnTo>
                      <a:lnTo>
                        <a:pt x="19" y="71"/>
                      </a:lnTo>
                      <a:lnTo>
                        <a:pt x="19" y="75"/>
                      </a:lnTo>
                      <a:lnTo>
                        <a:pt x="22" y="81"/>
                      </a:lnTo>
                      <a:lnTo>
                        <a:pt x="23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69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1" name="Freeform 640"/>
                <p:cNvSpPr>
                  <a:spLocks/>
                </p:cNvSpPr>
                <p:nvPr/>
              </p:nvSpPr>
              <p:spPr bwMode="auto">
                <a:xfrm>
                  <a:off x="2075335" y="6015945"/>
                  <a:ext cx="30527" cy="32124"/>
                </a:xfrm>
                <a:custGeom>
                  <a:avLst/>
                  <a:gdLst>
                    <a:gd name="T0" fmla="*/ 9 w 19"/>
                    <a:gd name="T1" fmla="*/ 0 h 21"/>
                    <a:gd name="T2" fmla="*/ 12 w 19"/>
                    <a:gd name="T3" fmla="*/ 2 h 21"/>
                    <a:gd name="T4" fmla="*/ 16 w 19"/>
                    <a:gd name="T5" fmla="*/ 3 h 21"/>
                    <a:gd name="T6" fmla="*/ 18 w 19"/>
                    <a:gd name="T7" fmla="*/ 6 h 21"/>
                    <a:gd name="T8" fmla="*/ 19 w 19"/>
                    <a:gd name="T9" fmla="*/ 8 h 21"/>
                    <a:gd name="T10" fmla="*/ 19 w 19"/>
                    <a:gd name="T11" fmla="*/ 14 h 21"/>
                    <a:gd name="T12" fmla="*/ 18 w 19"/>
                    <a:gd name="T13" fmla="*/ 17 h 21"/>
                    <a:gd name="T14" fmla="*/ 16 w 19"/>
                    <a:gd name="T15" fmla="*/ 18 h 21"/>
                    <a:gd name="T16" fmla="*/ 13 w 19"/>
                    <a:gd name="T17" fmla="*/ 20 h 21"/>
                    <a:gd name="T18" fmla="*/ 12 w 19"/>
                    <a:gd name="T19" fmla="*/ 21 h 21"/>
                    <a:gd name="T20" fmla="*/ 6 w 19"/>
                    <a:gd name="T21" fmla="*/ 21 h 21"/>
                    <a:gd name="T22" fmla="*/ 4 w 19"/>
                    <a:gd name="T23" fmla="*/ 20 h 21"/>
                    <a:gd name="T24" fmla="*/ 1 w 19"/>
                    <a:gd name="T25" fmla="*/ 18 h 21"/>
                    <a:gd name="T26" fmla="*/ 0 w 19"/>
                    <a:gd name="T27" fmla="*/ 17 h 21"/>
                    <a:gd name="T28" fmla="*/ 0 w 19"/>
                    <a:gd name="T29" fmla="*/ 6 h 21"/>
                    <a:gd name="T30" fmla="*/ 1 w 19"/>
                    <a:gd name="T31" fmla="*/ 3 h 21"/>
                    <a:gd name="T32" fmla="*/ 4 w 19"/>
                    <a:gd name="T33" fmla="*/ 2 h 21"/>
                    <a:gd name="T34" fmla="*/ 6 w 19"/>
                    <a:gd name="T35" fmla="*/ 2 h 21"/>
                    <a:gd name="T36" fmla="*/ 9 w 19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1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8"/>
                      </a:lnTo>
                      <a:lnTo>
                        <a:pt x="19" y="14"/>
                      </a:lnTo>
                      <a:lnTo>
                        <a:pt x="18" y="17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4" y="20"/>
                      </a:lnTo>
                      <a:lnTo>
                        <a:pt x="1" y="18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2" name="Freeform 641"/>
                <p:cNvSpPr>
                  <a:spLocks/>
                </p:cNvSpPr>
                <p:nvPr/>
              </p:nvSpPr>
              <p:spPr bwMode="auto">
                <a:xfrm>
                  <a:off x="2118074" y="5910650"/>
                  <a:ext cx="89549" cy="135633"/>
                </a:xfrm>
                <a:custGeom>
                  <a:avLst/>
                  <a:gdLst>
                    <a:gd name="T0" fmla="*/ 50 w 56"/>
                    <a:gd name="T1" fmla="*/ 86 h 86"/>
                    <a:gd name="T2" fmla="*/ 0 w 56"/>
                    <a:gd name="T3" fmla="*/ 86 h 86"/>
                    <a:gd name="T4" fmla="*/ 0 w 56"/>
                    <a:gd name="T5" fmla="*/ 84 h 86"/>
                    <a:gd name="T6" fmla="*/ 14 w 56"/>
                    <a:gd name="T7" fmla="*/ 68 h 86"/>
                    <a:gd name="T8" fmla="*/ 25 w 56"/>
                    <a:gd name="T9" fmla="*/ 56 h 86"/>
                    <a:gd name="T10" fmla="*/ 31 w 56"/>
                    <a:gd name="T11" fmla="*/ 47 h 86"/>
                    <a:gd name="T12" fmla="*/ 35 w 56"/>
                    <a:gd name="T13" fmla="*/ 29 h 86"/>
                    <a:gd name="T14" fmla="*/ 32 w 56"/>
                    <a:gd name="T15" fmla="*/ 20 h 86"/>
                    <a:gd name="T16" fmla="*/ 31 w 56"/>
                    <a:gd name="T17" fmla="*/ 17 h 86"/>
                    <a:gd name="T18" fmla="*/ 26 w 56"/>
                    <a:gd name="T19" fmla="*/ 14 h 86"/>
                    <a:gd name="T20" fmla="*/ 16 w 56"/>
                    <a:gd name="T21" fmla="*/ 14 h 86"/>
                    <a:gd name="T22" fmla="*/ 12 w 56"/>
                    <a:gd name="T23" fmla="*/ 16 h 86"/>
                    <a:gd name="T24" fmla="*/ 7 w 56"/>
                    <a:gd name="T25" fmla="*/ 19 h 86"/>
                    <a:gd name="T26" fmla="*/ 4 w 56"/>
                    <a:gd name="T27" fmla="*/ 23 h 86"/>
                    <a:gd name="T28" fmla="*/ 1 w 56"/>
                    <a:gd name="T29" fmla="*/ 23 h 86"/>
                    <a:gd name="T30" fmla="*/ 4 w 56"/>
                    <a:gd name="T31" fmla="*/ 16 h 86"/>
                    <a:gd name="T32" fmla="*/ 9 w 56"/>
                    <a:gd name="T33" fmla="*/ 10 h 86"/>
                    <a:gd name="T34" fmla="*/ 12 w 56"/>
                    <a:gd name="T35" fmla="*/ 4 h 86"/>
                    <a:gd name="T36" fmla="*/ 17 w 56"/>
                    <a:gd name="T37" fmla="*/ 1 h 86"/>
                    <a:gd name="T38" fmla="*/ 22 w 56"/>
                    <a:gd name="T39" fmla="*/ 0 h 86"/>
                    <a:gd name="T40" fmla="*/ 32 w 56"/>
                    <a:gd name="T41" fmla="*/ 0 h 86"/>
                    <a:gd name="T42" fmla="*/ 37 w 56"/>
                    <a:gd name="T43" fmla="*/ 1 h 86"/>
                    <a:gd name="T44" fmla="*/ 40 w 56"/>
                    <a:gd name="T45" fmla="*/ 3 h 86"/>
                    <a:gd name="T46" fmla="*/ 43 w 56"/>
                    <a:gd name="T47" fmla="*/ 6 h 86"/>
                    <a:gd name="T48" fmla="*/ 47 w 56"/>
                    <a:gd name="T49" fmla="*/ 7 h 86"/>
                    <a:gd name="T50" fmla="*/ 49 w 56"/>
                    <a:gd name="T51" fmla="*/ 10 h 86"/>
                    <a:gd name="T52" fmla="*/ 50 w 56"/>
                    <a:gd name="T53" fmla="*/ 14 h 86"/>
                    <a:gd name="T54" fmla="*/ 52 w 56"/>
                    <a:gd name="T55" fmla="*/ 17 h 86"/>
                    <a:gd name="T56" fmla="*/ 52 w 56"/>
                    <a:gd name="T57" fmla="*/ 26 h 86"/>
                    <a:gd name="T58" fmla="*/ 50 w 56"/>
                    <a:gd name="T59" fmla="*/ 32 h 86"/>
                    <a:gd name="T60" fmla="*/ 47 w 56"/>
                    <a:gd name="T61" fmla="*/ 38 h 86"/>
                    <a:gd name="T62" fmla="*/ 41 w 56"/>
                    <a:gd name="T63" fmla="*/ 47 h 86"/>
                    <a:gd name="T64" fmla="*/ 32 w 56"/>
                    <a:gd name="T65" fmla="*/ 57 h 86"/>
                    <a:gd name="T66" fmla="*/ 20 w 56"/>
                    <a:gd name="T67" fmla="*/ 69 h 86"/>
                    <a:gd name="T68" fmla="*/ 47 w 56"/>
                    <a:gd name="T69" fmla="*/ 69 h 86"/>
                    <a:gd name="T70" fmla="*/ 52 w 56"/>
                    <a:gd name="T71" fmla="*/ 65 h 86"/>
                    <a:gd name="T72" fmla="*/ 53 w 56"/>
                    <a:gd name="T73" fmla="*/ 62 h 86"/>
                    <a:gd name="T74" fmla="*/ 56 w 56"/>
                    <a:gd name="T75" fmla="*/ 62 h 86"/>
                    <a:gd name="T76" fmla="*/ 50 w 56"/>
                    <a:gd name="T77" fmla="*/ 86 h 8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6" h="86">
                      <a:moveTo>
                        <a:pt x="50" y="86"/>
                      </a:moveTo>
                      <a:lnTo>
                        <a:pt x="0" y="86"/>
                      </a:lnTo>
                      <a:lnTo>
                        <a:pt x="0" y="84"/>
                      </a:lnTo>
                      <a:lnTo>
                        <a:pt x="14" y="68"/>
                      </a:lnTo>
                      <a:lnTo>
                        <a:pt x="25" y="56"/>
                      </a:lnTo>
                      <a:lnTo>
                        <a:pt x="31" y="47"/>
                      </a:lnTo>
                      <a:lnTo>
                        <a:pt x="35" y="29"/>
                      </a:lnTo>
                      <a:lnTo>
                        <a:pt x="32" y="20"/>
                      </a:lnTo>
                      <a:lnTo>
                        <a:pt x="31" y="17"/>
                      </a:lnTo>
                      <a:lnTo>
                        <a:pt x="26" y="14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7" y="19"/>
                      </a:lnTo>
                      <a:lnTo>
                        <a:pt x="4" y="23"/>
                      </a:lnTo>
                      <a:lnTo>
                        <a:pt x="1" y="23"/>
                      </a:lnTo>
                      <a:lnTo>
                        <a:pt x="4" y="16"/>
                      </a:lnTo>
                      <a:lnTo>
                        <a:pt x="9" y="10"/>
                      </a:lnTo>
                      <a:lnTo>
                        <a:pt x="12" y="4"/>
                      </a:lnTo>
                      <a:lnTo>
                        <a:pt x="17" y="1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37" y="1"/>
                      </a:lnTo>
                      <a:lnTo>
                        <a:pt x="40" y="3"/>
                      </a:lnTo>
                      <a:lnTo>
                        <a:pt x="43" y="6"/>
                      </a:lnTo>
                      <a:lnTo>
                        <a:pt x="47" y="7"/>
                      </a:lnTo>
                      <a:lnTo>
                        <a:pt x="49" y="10"/>
                      </a:lnTo>
                      <a:lnTo>
                        <a:pt x="50" y="14"/>
                      </a:lnTo>
                      <a:lnTo>
                        <a:pt x="52" y="17"/>
                      </a:lnTo>
                      <a:lnTo>
                        <a:pt x="52" y="26"/>
                      </a:lnTo>
                      <a:lnTo>
                        <a:pt x="50" y="32"/>
                      </a:lnTo>
                      <a:lnTo>
                        <a:pt x="47" y="38"/>
                      </a:lnTo>
                      <a:lnTo>
                        <a:pt x="41" y="47"/>
                      </a:lnTo>
                      <a:lnTo>
                        <a:pt x="32" y="57"/>
                      </a:lnTo>
                      <a:lnTo>
                        <a:pt x="20" y="69"/>
                      </a:lnTo>
                      <a:lnTo>
                        <a:pt x="47" y="69"/>
                      </a:lnTo>
                      <a:lnTo>
                        <a:pt x="52" y="65"/>
                      </a:lnTo>
                      <a:lnTo>
                        <a:pt x="53" y="62"/>
                      </a:lnTo>
                      <a:lnTo>
                        <a:pt x="56" y="62"/>
                      </a:lnTo>
                      <a:lnTo>
                        <a:pt x="50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3" name="Freeform 642"/>
                <p:cNvSpPr>
                  <a:spLocks/>
                </p:cNvSpPr>
                <p:nvPr/>
              </p:nvSpPr>
              <p:spPr bwMode="auto">
                <a:xfrm>
                  <a:off x="2223904" y="5912435"/>
                  <a:ext cx="87515" cy="135633"/>
                </a:xfrm>
                <a:custGeom>
                  <a:avLst/>
                  <a:gdLst>
                    <a:gd name="T0" fmla="*/ 17 w 55"/>
                    <a:gd name="T1" fmla="*/ 0 h 86"/>
                    <a:gd name="T2" fmla="*/ 55 w 55"/>
                    <a:gd name="T3" fmla="*/ 0 h 86"/>
                    <a:gd name="T4" fmla="*/ 48 w 55"/>
                    <a:gd name="T5" fmla="*/ 15 h 86"/>
                    <a:gd name="T6" fmla="*/ 15 w 55"/>
                    <a:gd name="T7" fmla="*/ 15 h 86"/>
                    <a:gd name="T8" fmla="*/ 11 w 55"/>
                    <a:gd name="T9" fmla="*/ 24 h 86"/>
                    <a:gd name="T10" fmla="*/ 30 w 55"/>
                    <a:gd name="T11" fmla="*/ 27 h 86"/>
                    <a:gd name="T12" fmla="*/ 45 w 55"/>
                    <a:gd name="T13" fmla="*/ 34 h 86"/>
                    <a:gd name="T14" fmla="*/ 49 w 55"/>
                    <a:gd name="T15" fmla="*/ 39 h 86"/>
                    <a:gd name="T16" fmla="*/ 52 w 55"/>
                    <a:gd name="T17" fmla="*/ 43 h 86"/>
                    <a:gd name="T18" fmla="*/ 55 w 55"/>
                    <a:gd name="T19" fmla="*/ 55 h 86"/>
                    <a:gd name="T20" fmla="*/ 54 w 55"/>
                    <a:gd name="T21" fmla="*/ 64 h 86"/>
                    <a:gd name="T22" fmla="*/ 51 w 55"/>
                    <a:gd name="T23" fmla="*/ 71 h 86"/>
                    <a:gd name="T24" fmla="*/ 48 w 55"/>
                    <a:gd name="T25" fmla="*/ 76 h 86"/>
                    <a:gd name="T26" fmla="*/ 46 w 55"/>
                    <a:gd name="T27" fmla="*/ 79 h 86"/>
                    <a:gd name="T28" fmla="*/ 37 w 55"/>
                    <a:gd name="T29" fmla="*/ 82 h 86"/>
                    <a:gd name="T30" fmla="*/ 32 w 55"/>
                    <a:gd name="T31" fmla="*/ 85 h 86"/>
                    <a:gd name="T32" fmla="*/ 27 w 55"/>
                    <a:gd name="T33" fmla="*/ 86 h 86"/>
                    <a:gd name="T34" fmla="*/ 11 w 55"/>
                    <a:gd name="T35" fmla="*/ 86 h 86"/>
                    <a:gd name="T36" fmla="*/ 8 w 55"/>
                    <a:gd name="T37" fmla="*/ 85 h 86"/>
                    <a:gd name="T38" fmla="*/ 5 w 55"/>
                    <a:gd name="T39" fmla="*/ 82 h 86"/>
                    <a:gd name="T40" fmla="*/ 2 w 55"/>
                    <a:gd name="T41" fmla="*/ 80 h 86"/>
                    <a:gd name="T42" fmla="*/ 0 w 55"/>
                    <a:gd name="T43" fmla="*/ 77 h 86"/>
                    <a:gd name="T44" fmla="*/ 0 w 55"/>
                    <a:gd name="T45" fmla="*/ 76 h 86"/>
                    <a:gd name="T46" fmla="*/ 2 w 55"/>
                    <a:gd name="T47" fmla="*/ 73 h 86"/>
                    <a:gd name="T48" fmla="*/ 6 w 55"/>
                    <a:gd name="T49" fmla="*/ 68 h 86"/>
                    <a:gd name="T50" fmla="*/ 8 w 55"/>
                    <a:gd name="T51" fmla="*/ 68 h 86"/>
                    <a:gd name="T52" fmla="*/ 11 w 55"/>
                    <a:gd name="T53" fmla="*/ 70 h 86"/>
                    <a:gd name="T54" fmla="*/ 12 w 55"/>
                    <a:gd name="T55" fmla="*/ 70 h 86"/>
                    <a:gd name="T56" fmla="*/ 14 w 55"/>
                    <a:gd name="T57" fmla="*/ 71 h 86"/>
                    <a:gd name="T58" fmla="*/ 17 w 55"/>
                    <a:gd name="T59" fmla="*/ 73 h 86"/>
                    <a:gd name="T60" fmla="*/ 20 w 55"/>
                    <a:gd name="T61" fmla="*/ 76 h 86"/>
                    <a:gd name="T62" fmla="*/ 26 w 55"/>
                    <a:gd name="T63" fmla="*/ 79 h 86"/>
                    <a:gd name="T64" fmla="*/ 27 w 55"/>
                    <a:gd name="T65" fmla="*/ 79 h 86"/>
                    <a:gd name="T66" fmla="*/ 29 w 55"/>
                    <a:gd name="T67" fmla="*/ 80 h 86"/>
                    <a:gd name="T68" fmla="*/ 34 w 55"/>
                    <a:gd name="T69" fmla="*/ 80 h 86"/>
                    <a:gd name="T70" fmla="*/ 40 w 55"/>
                    <a:gd name="T71" fmla="*/ 77 h 86"/>
                    <a:gd name="T72" fmla="*/ 43 w 55"/>
                    <a:gd name="T73" fmla="*/ 71 h 86"/>
                    <a:gd name="T74" fmla="*/ 45 w 55"/>
                    <a:gd name="T75" fmla="*/ 67 h 86"/>
                    <a:gd name="T76" fmla="*/ 43 w 55"/>
                    <a:gd name="T77" fmla="*/ 62 h 86"/>
                    <a:gd name="T78" fmla="*/ 42 w 55"/>
                    <a:gd name="T79" fmla="*/ 56 h 86"/>
                    <a:gd name="T80" fmla="*/ 37 w 55"/>
                    <a:gd name="T81" fmla="*/ 54 h 86"/>
                    <a:gd name="T82" fmla="*/ 33 w 55"/>
                    <a:gd name="T83" fmla="*/ 49 h 86"/>
                    <a:gd name="T84" fmla="*/ 21 w 55"/>
                    <a:gd name="T85" fmla="*/ 45 h 86"/>
                    <a:gd name="T86" fmla="*/ 6 w 55"/>
                    <a:gd name="T87" fmla="*/ 42 h 86"/>
                    <a:gd name="T88" fmla="*/ 0 w 55"/>
                    <a:gd name="T89" fmla="*/ 42 h 86"/>
                    <a:gd name="T90" fmla="*/ 17 w 55"/>
                    <a:gd name="T91" fmla="*/ 0 h 8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5" h="86">
                      <a:moveTo>
                        <a:pt x="17" y="0"/>
                      </a:moveTo>
                      <a:lnTo>
                        <a:pt x="55" y="0"/>
                      </a:lnTo>
                      <a:lnTo>
                        <a:pt x="48" y="15"/>
                      </a:lnTo>
                      <a:lnTo>
                        <a:pt x="15" y="15"/>
                      </a:lnTo>
                      <a:lnTo>
                        <a:pt x="11" y="24"/>
                      </a:lnTo>
                      <a:lnTo>
                        <a:pt x="30" y="27"/>
                      </a:lnTo>
                      <a:lnTo>
                        <a:pt x="45" y="34"/>
                      </a:lnTo>
                      <a:lnTo>
                        <a:pt x="49" y="39"/>
                      </a:lnTo>
                      <a:lnTo>
                        <a:pt x="52" y="43"/>
                      </a:lnTo>
                      <a:lnTo>
                        <a:pt x="55" y="55"/>
                      </a:lnTo>
                      <a:lnTo>
                        <a:pt x="54" y="64"/>
                      </a:lnTo>
                      <a:lnTo>
                        <a:pt x="51" y="71"/>
                      </a:lnTo>
                      <a:lnTo>
                        <a:pt x="48" y="76"/>
                      </a:lnTo>
                      <a:lnTo>
                        <a:pt x="46" y="79"/>
                      </a:lnTo>
                      <a:lnTo>
                        <a:pt x="37" y="82"/>
                      </a:lnTo>
                      <a:lnTo>
                        <a:pt x="32" y="85"/>
                      </a:lnTo>
                      <a:lnTo>
                        <a:pt x="27" y="86"/>
                      </a:lnTo>
                      <a:lnTo>
                        <a:pt x="11" y="86"/>
                      </a:lnTo>
                      <a:lnTo>
                        <a:pt x="8" y="85"/>
                      </a:lnTo>
                      <a:lnTo>
                        <a:pt x="5" y="82"/>
                      </a:lnTo>
                      <a:lnTo>
                        <a:pt x="2" y="80"/>
                      </a:lnTo>
                      <a:lnTo>
                        <a:pt x="0" y="77"/>
                      </a:lnTo>
                      <a:lnTo>
                        <a:pt x="0" y="76"/>
                      </a:lnTo>
                      <a:lnTo>
                        <a:pt x="2" y="73"/>
                      </a:lnTo>
                      <a:lnTo>
                        <a:pt x="6" y="68"/>
                      </a:lnTo>
                      <a:lnTo>
                        <a:pt x="8" y="68"/>
                      </a:lnTo>
                      <a:lnTo>
                        <a:pt x="11" y="70"/>
                      </a:lnTo>
                      <a:lnTo>
                        <a:pt x="12" y="70"/>
                      </a:lnTo>
                      <a:lnTo>
                        <a:pt x="14" y="71"/>
                      </a:lnTo>
                      <a:lnTo>
                        <a:pt x="17" y="73"/>
                      </a:lnTo>
                      <a:lnTo>
                        <a:pt x="20" y="76"/>
                      </a:lnTo>
                      <a:lnTo>
                        <a:pt x="26" y="79"/>
                      </a:lnTo>
                      <a:lnTo>
                        <a:pt x="27" y="79"/>
                      </a:lnTo>
                      <a:lnTo>
                        <a:pt x="29" y="80"/>
                      </a:lnTo>
                      <a:lnTo>
                        <a:pt x="34" y="80"/>
                      </a:lnTo>
                      <a:lnTo>
                        <a:pt x="40" y="77"/>
                      </a:lnTo>
                      <a:lnTo>
                        <a:pt x="43" y="71"/>
                      </a:lnTo>
                      <a:lnTo>
                        <a:pt x="45" y="67"/>
                      </a:lnTo>
                      <a:lnTo>
                        <a:pt x="43" y="62"/>
                      </a:lnTo>
                      <a:lnTo>
                        <a:pt x="42" y="56"/>
                      </a:lnTo>
                      <a:lnTo>
                        <a:pt x="37" y="54"/>
                      </a:lnTo>
                      <a:lnTo>
                        <a:pt x="33" y="49"/>
                      </a:lnTo>
                      <a:lnTo>
                        <a:pt x="21" y="45"/>
                      </a:lnTo>
                      <a:lnTo>
                        <a:pt x="6" y="42"/>
                      </a:lnTo>
                      <a:lnTo>
                        <a:pt x="0" y="4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4" name="Freeform 643"/>
                <p:cNvSpPr>
                  <a:spLocks noEditPoints="1"/>
                </p:cNvSpPr>
                <p:nvPr/>
              </p:nvSpPr>
              <p:spPr bwMode="auto">
                <a:xfrm>
                  <a:off x="2494587" y="5910650"/>
                  <a:ext cx="85479" cy="137419"/>
                </a:xfrm>
                <a:custGeom>
                  <a:avLst/>
                  <a:gdLst>
                    <a:gd name="T0" fmla="*/ 53 w 53"/>
                    <a:gd name="T1" fmla="*/ 43 h 87"/>
                    <a:gd name="T2" fmla="*/ 53 w 53"/>
                    <a:gd name="T3" fmla="*/ 55 h 87"/>
                    <a:gd name="T4" fmla="*/ 50 w 53"/>
                    <a:gd name="T5" fmla="*/ 66 h 87"/>
                    <a:gd name="T6" fmla="*/ 47 w 53"/>
                    <a:gd name="T7" fmla="*/ 75 h 87"/>
                    <a:gd name="T8" fmla="*/ 44 w 53"/>
                    <a:gd name="T9" fmla="*/ 78 h 87"/>
                    <a:gd name="T10" fmla="*/ 40 w 53"/>
                    <a:gd name="T11" fmla="*/ 81 h 87"/>
                    <a:gd name="T12" fmla="*/ 37 w 53"/>
                    <a:gd name="T13" fmla="*/ 84 h 87"/>
                    <a:gd name="T14" fmla="*/ 34 w 53"/>
                    <a:gd name="T15" fmla="*/ 86 h 87"/>
                    <a:gd name="T16" fmla="*/ 30 w 53"/>
                    <a:gd name="T17" fmla="*/ 87 h 87"/>
                    <a:gd name="T18" fmla="*/ 22 w 53"/>
                    <a:gd name="T19" fmla="*/ 87 h 87"/>
                    <a:gd name="T20" fmla="*/ 19 w 53"/>
                    <a:gd name="T21" fmla="*/ 86 h 87"/>
                    <a:gd name="T22" fmla="*/ 15 w 53"/>
                    <a:gd name="T23" fmla="*/ 84 h 87"/>
                    <a:gd name="T24" fmla="*/ 12 w 53"/>
                    <a:gd name="T25" fmla="*/ 80 h 87"/>
                    <a:gd name="T26" fmla="*/ 7 w 53"/>
                    <a:gd name="T27" fmla="*/ 75 h 87"/>
                    <a:gd name="T28" fmla="*/ 6 w 53"/>
                    <a:gd name="T29" fmla="*/ 72 h 87"/>
                    <a:gd name="T30" fmla="*/ 3 w 53"/>
                    <a:gd name="T31" fmla="*/ 68 h 87"/>
                    <a:gd name="T32" fmla="*/ 1 w 53"/>
                    <a:gd name="T33" fmla="*/ 65 h 87"/>
                    <a:gd name="T34" fmla="*/ 0 w 53"/>
                    <a:gd name="T35" fmla="*/ 55 h 87"/>
                    <a:gd name="T36" fmla="*/ 0 w 53"/>
                    <a:gd name="T37" fmla="*/ 31 h 87"/>
                    <a:gd name="T38" fmla="*/ 3 w 53"/>
                    <a:gd name="T39" fmla="*/ 19 h 87"/>
                    <a:gd name="T40" fmla="*/ 6 w 53"/>
                    <a:gd name="T41" fmla="*/ 13 h 87"/>
                    <a:gd name="T42" fmla="*/ 9 w 53"/>
                    <a:gd name="T43" fmla="*/ 9 h 87"/>
                    <a:gd name="T44" fmla="*/ 13 w 53"/>
                    <a:gd name="T45" fmla="*/ 4 h 87"/>
                    <a:gd name="T46" fmla="*/ 18 w 53"/>
                    <a:gd name="T47" fmla="*/ 1 h 87"/>
                    <a:gd name="T48" fmla="*/ 22 w 53"/>
                    <a:gd name="T49" fmla="*/ 0 h 87"/>
                    <a:gd name="T50" fmla="*/ 31 w 53"/>
                    <a:gd name="T51" fmla="*/ 0 h 87"/>
                    <a:gd name="T52" fmla="*/ 35 w 53"/>
                    <a:gd name="T53" fmla="*/ 1 h 87"/>
                    <a:gd name="T54" fmla="*/ 40 w 53"/>
                    <a:gd name="T55" fmla="*/ 4 h 87"/>
                    <a:gd name="T56" fmla="*/ 44 w 53"/>
                    <a:gd name="T57" fmla="*/ 9 h 87"/>
                    <a:gd name="T58" fmla="*/ 50 w 53"/>
                    <a:gd name="T59" fmla="*/ 17 h 87"/>
                    <a:gd name="T60" fmla="*/ 53 w 53"/>
                    <a:gd name="T61" fmla="*/ 31 h 87"/>
                    <a:gd name="T62" fmla="*/ 53 w 53"/>
                    <a:gd name="T63" fmla="*/ 43 h 87"/>
                    <a:gd name="T64" fmla="*/ 35 w 53"/>
                    <a:gd name="T65" fmla="*/ 43 h 87"/>
                    <a:gd name="T66" fmla="*/ 35 w 53"/>
                    <a:gd name="T67" fmla="*/ 12 h 87"/>
                    <a:gd name="T68" fmla="*/ 34 w 53"/>
                    <a:gd name="T69" fmla="*/ 9 h 87"/>
                    <a:gd name="T70" fmla="*/ 30 w 53"/>
                    <a:gd name="T71" fmla="*/ 4 h 87"/>
                    <a:gd name="T72" fmla="*/ 22 w 53"/>
                    <a:gd name="T73" fmla="*/ 4 h 87"/>
                    <a:gd name="T74" fmla="*/ 21 w 53"/>
                    <a:gd name="T75" fmla="*/ 7 h 87"/>
                    <a:gd name="T76" fmla="*/ 19 w 53"/>
                    <a:gd name="T77" fmla="*/ 9 h 87"/>
                    <a:gd name="T78" fmla="*/ 19 w 53"/>
                    <a:gd name="T79" fmla="*/ 13 h 87"/>
                    <a:gd name="T80" fmla="*/ 18 w 53"/>
                    <a:gd name="T81" fmla="*/ 19 h 87"/>
                    <a:gd name="T82" fmla="*/ 18 w 53"/>
                    <a:gd name="T83" fmla="*/ 66 h 87"/>
                    <a:gd name="T84" fmla="*/ 19 w 53"/>
                    <a:gd name="T85" fmla="*/ 71 h 87"/>
                    <a:gd name="T86" fmla="*/ 19 w 53"/>
                    <a:gd name="T87" fmla="*/ 75 h 87"/>
                    <a:gd name="T88" fmla="*/ 22 w 53"/>
                    <a:gd name="T89" fmla="*/ 81 h 87"/>
                    <a:gd name="T90" fmla="*/ 24 w 53"/>
                    <a:gd name="T91" fmla="*/ 83 h 87"/>
                    <a:gd name="T92" fmla="*/ 28 w 53"/>
                    <a:gd name="T93" fmla="*/ 83 h 87"/>
                    <a:gd name="T94" fmla="*/ 31 w 53"/>
                    <a:gd name="T95" fmla="*/ 81 h 87"/>
                    <a:gd name="T96" fmla="*/ 31 w 53"/>
                    <a:gd name="T97" fmla="*/ 80 h 87"/>
                    <a:gd name="T98" fmla="*/ 34 w 53"/>
                    <a:gd name="T99" fmla="*/ 77 h 87"/>
                    <a:gd name="T100" fmla="*/ 35 w 53"/>
                    <a:gd name="T101" fmla="*/ 74 h 87"/>
                    <a:gd name="T102" fmla="*/ 35 w 53"/>
                    <a:gd name="T103" fmla="*/ 69 h 87"/>
                    <a:gd name="T104" fmla="*/ 35 w 53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3" h="87">
                      <a:moveTo>
                        <a:pt x="53" y="43"/>
                      </a:moveTo>
                      <a:lnTo>
                        <a:pt x="53" y="55"/>
                      </a:lnTo>
                      <a:lnTo>
                        <a:pt x="50" y="66"/>
                      </a:lnTo>
                      <a:lnTo>
                        <a:pt x="47" y="75"/>
                      </a:lnTo>
                      <a:lnTo>
                        <a:pt x="44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30" y="87"/>
                      </a:lnTo>
                      <a:lnTo>
                        <a:pt x="22" y="87"/>
                      </a:lnTo>
                      <a:lnTo>
                        <a:pt x="19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7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1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5" y="1"/>
                      </a:lnTo>
                      <a:lnTo>
                        <a:pt x="40" y="4"/>
                      </a:lnTo>
                      <a:lnTo>
                        <a:pt x="44" y="9"/>
                      </a:lnTo>
                      <a:lnTo>
                        <a:pt x="50" y="17"/>
                      </a:lnTo>
                      <a:lnTo>
                        <a:pt x="53" y="31"/>
                      </a:lnTo>
                      <a:lnTo>
                        <a:pt x="53" y="43"/>
                      </a:lnTo>
                      <a:close/>
                      <a:moveTo>
                        <a:pt x="35" y="43"/>
                      </a:moveTo>
                      <a:lnTo>
                        <a:pt x="35" y="12"/>
                      </a:lnTo>
                      <a:lnTo>
                        <a:pt x="34" y="9"/>
                      </a:lnTo>
                      <a:lnTo>
                        <a:pt x="30" y="4"/>
                      </a:lnTo>
                      <a:lnTo>
                        <a:pt x="22" y="4"/>
                      </a:lnTo>
                      <a:lnTo>
                        <a:pt x="21" y="7"/>
                      </a:lnTo>
                      <a:lnTo>
                        <a:pt x="19" y="9"/>
                      </a:lnTo>
                      <a:lnTo>
                        <a:pt x="19" y="13"/>
                      </a:lnTo>
                      <a:lnTo>
                        <a:pt x="18" y="19"/>
                      </a:lnTo>
                      <a:lnTo>
                        <a:pt x="18" y="66"/>
                      </a:lnTo>
                      <a:lnTo>
                        <a:pt x="19" y="71"/>
                      </a:lnTo>
                      <a:lnTo>
                        <a:pt x="19" y="75"/>
                      </a:lnTo>
                      <a:lnTo>
                        <a:pt x="22" y="81"/>
                      </a:lnTo>
                      <a:lnTo>
                        <a:pt x="24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5" y="74"/>
                      </a:lnTo>
                      <a:lnTo>
                        <a:pt x="35" y="69"/>
                      </a:lnTo>
                      <a:lnTo>
                        <a:pt x="35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5" name="Freeform 644"/>
                <p:cNvSpPr>
                  <a:spLocks/>
                </p:cNvSpPr>
                <p:nvPr/>
              </p:nvSpPr>
              <p:spPr bwMode="auto">
                <a:xfrm>
                  <a:off x="2598382" y="6015945"/>
                  <a:ext cx="30529" cy="32124"/>
                </a:xfrm>
                <a:custGeom>
                  <a:avLst/>
                  <a:gdLst>
                    <a:gd name="T0" fmla="*/ 9 w 19"/>
                    <a:gd name="T1" fmla="*/ 0 h 21"/>
                    <a:gd name="T2" fmla="*/ 12 w 19"/>
                    <a:gd name="T3" fmla="*/ 2 h 21"/>
                    <a:gd name="T4" fmla="*/ 16 w 19"/>
                    <a:gd name="T5" fmla="*/ 3 h 21"/>
                    <a:gd name="T6" fmla="*/ 18 w 19"/>
                    <a:gd name="T7" fmla="*/ 6 h 21"/>
                    <a:gd name="T8" fmla="*/ 19 w 19"/>
                    <a:gd name="T9" fmla="*/ 8 h 21"/>
                    <a:gd name="T10" fmla="*/ 19 w 19"/>
                    <a:gd name="T11" fmla="*/ 14 h 21"/>
                    <a:gd name="T12" fmla="*/ 18 w 19"/>
                    <a:gd name="T13" fmla="*/ 17 h 21"/>
                    <a:gd name="T14" fmla="*/ 16 w 19"/>
                    <a:gd name="T15" fmla="*/ 18 h 21"/>
                    <a:gd name="T16" fmla="*/ 13 w 19"/>
                    <a:gd name="T17" fmla="*/ 20 h 21"/>
                    <a:gd name="T18" fmla="*/ 12 w 19"/>
                    <a:gd name="T19" fmla="*/ 21 h 21"/>
                    <a:gd name="T20" fmla="*/ 6 w 19"/>
                    <a:gd name="T21" fmla="*/ 21 h 21"/>
                    <a:gd name="T22" fmla="*/ 5 w 19"/>
                    <a:gd name="T23" fmla="*/ 20 h 21"/>
                    <a:gd name="T24" fmla="*/ 2 w 19"/>
                    <a:gd name="T25" fmla="*/ 18 h 21"/>
                    <a:gd name="T26" fmla="*/ 0 w 19"/>
                    <a:gd name="T27" fmla="*/ 17 h 21"/>
                    <a:gd name="T28" fmla="*/ 0 w 19"/>
                    <a:gd name="T29" fmla="*/ 6 h 21"/>
                    <a:gd name="T30" fmla="*/ 2 w 19"/>
                    <a:gd name="T31" fmla="*/ 3 h 21"/>
                    <a:gd name="T32" fmla="*/ 5 w 19"/>
                    <a:gd name="T33" fmla="*/ 2 h 21"/>
                    <a:gd name="T34" fmla="*/ 6 w 19"/>
                    <a:gd name="T35" fmla="*/ 2 h 21"/>
                    <a:gd name="T36" fmla="*/ 9 w 19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9" h="21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8"/>
                      </a:lnTo>
                      <a:lnTo>
                        <a:pt x="19" y="14"/>
                      </a:lnTo>
                      <a:lnTo>
                        <a:pt x="18" y="17"/>
                      </a:lnTo>
                      <a:lnTo>
                        <a:pt x="16" y="18"/>
                      </a:lnTo>
                      <a:lnTo>
                        <a:pt x="13" y="20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5" y="20"/>
                      </a:lnTo>
                      <a:lnTo>
                        <a:pt x="2" y="18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6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6" name="Freeform 645"/>
                <p:cNvSpPr>
                  <a:spLocks/>
                </p:cNvSpPr>
                <p:nvPr/>
              </p:nvSpPr>
              <p:spPr bwMode="auto">
                <a:xfrm>
                  <a:off x="2645193" y="5912435"/>
                  <a:ext cx="87513" cy="135633"/>
                </a:xfrm>
                <a:custGeom>
                  <a:avLst/>
                  <a:gdLst>
                    <a:gd name="T0" fmla="*/ 16 w 55"/>
                    <a:gd name="T1" fmla="*/ 0 h 86"/>
                    <a:gd name="T2" fmla="*/ 55 w 55"/>
                    <a:gd name="T3" fmla="*/ 0 h 86"/>
                    <a:gd name="T4" fmla="*/ 47 w 55"/>
                    <a:gd name="T5" fmla="*/ 15 h 86"/>
                    <a:gd name="T6" fmla="*/ 15 w 55"/>
                    <a:gd name="T7" fmla="*/ 15 h 86"/>
                    <a:gd name="T8" fmla="*/ 10 w 55"/>
                    <a:gd name="T9" fmla="*/ 24 h 86"/>
                    <a:gd name="T10" fmla="*/ 29 w 55"/>
                    <a:gd name="T11" fmla="*/ 27 h 86"/>
                    <a:gd name="T12" fmla="*/ 44 w 55"/>
                    <a:gd name="T13" fmla="*/ 34 h 86"/>
                    <a:gd name="T14" fmla="*/ 49 w 55"/>
                    <a:gd name="T15" fmla="*/ 39 h 86"/>
                    <a:gd name="T16" fmla="*/ 52 w 55"/>
                    <a:gd name="T17" fmla="*/ 43 h 86"/>
                    <a:gd name="T18" fmla="*/ 55 w 55"/>
                    <a:gd name="T19" fmla="*/ 55 h 86"/>
                    <a:gd name="T20" fmla="*/ 53 w 55"/>
                    <a:gd name="T21" fmla="*/ 64 h 86"/>
                    <a:gd name="T22" fmla="*/ 50 w 55"/>
                    <a:gd name="T23" fmla="*/ 71 h 86"/>
                    <a:gd name="T24" fmla="*/ 49 w 55"/>
                    <a:gd name="T25" fmla="*/ 76 h 86"/>
                    <a:gd name="T26" fmla="*/ 46 w 55"/>
                    <a:gd name="T27" fmla="*/ 79 h 86"/>
                    <a:gd name="T28" fmla="*/ 37 w 55"/>
                    <a:gd name="T29" fmla="*/ 82 h 86"/>
                    <a:gd name="T30" fmla="*/ 31 w 55"/>
                    <a:gd name="T31" fmla="*/ 85 h 86"/>
                    <a:gd name="T32" fmla="*/ 26 w 55"/>
                    <a:gd name="T33" fmla="*/ 86 h 86"/>
                    <a:gd name="T34" fmla="*/ 10 w 55"/>
                    <a:gd name="T35" fmla="*/ 86 h 86"/>
                    <a:gd name="T36" fmla="*/ 7 w 55"/>
                    <a:gd name="T37" fmla="*/ 85 h 86"/>
                    <a:gd name="T38" fmla="*/ 4 w 55"/>
                    <a:gd name="T39" fmla="*/ 82 h 86"/>
                    <a:gd name="T40" fmla="*/ 1 w 55"/>
                    <a:gd name="T41" fmla="*/ 80 h 86"/>
                    <a:gd name="T42" fmla="*/ 0 w 55"/>
                    <a:gd name="T43" fmla="*/ 77 h 86"/>
                    <a:gd name="T44" fmla="*/ 0 w 55"/>
                    <a:gd name="T45" fmla="*/ 76 h 86"/>
                    <a:gd name="T46" fmla="*/ 1 w 55"/>
                    <a:gd name="T47" fmla="*/ 73 h 86"/>
                    <a:gd name="T48" fmla="*/ 4 w 55"/>
                    <a:gd name="T49" fmla="*/ 70 h 86"/>
                    <a:gd name="T50" fmla="*/ 7 w 55"/>
                    <a:gd name="T51" fmla="*/ 68 h 86"/>
                    <a:gd name="T52" fmla="*/ 9 w 55"/>
                    <a:gd name="T53" fmla="*/ 68 h 86"/>
                    <a:gd name="T54" fmla="*/ 10 w 55"/>
                    <a:gd name="T55" fmla="*/ 70 h 86"/>
                    <a:gd name="T56" fmla="*/ 12 w 55"/>
                    <a:gd name="T57" fmla="*/ 70 h 86"/>
                    <a:gd name="T58" fmla="*/ 13 w 55"/>
                    <a:gd name="T59" fmla="*/ 71 h 86"/>
                    <a:gd name="T60" fmla="*/ 16 w 55"/>
                    <a:gd name="T61" fmla="*/ 73 h 86"/>
                    <a:gd name="T62" fmla="*/ 19 w 55"/>
                    <a:gd name="T63" fmla="*/ 76 h 86"/>
                    <a:gd name="T64" fmla="*/ 25 w 55"/>
                    <a:gd name="T65" fmla="*/ 79 h 86"/>
                    <a:gd name="T66" fmla="*/ 26 w 55"/>
                    <a:gd name="T67" fmla="*/ 79 h 86"/>
                    <a:gd name="T68" fmla="*/ 28 w 55"/>
                    <a:gd name="T69" fmla="*/ 80 h 86"/>
                    <a:gd name="T70" fmla="*/ 34 w 55"/>
                    <a:gd name="T71" fmla="*/ 80 h 86"/>
                    <a:gd name="T72" fmla="*/ 40 w 55"/>
                    <a:gd name="T73" fmla="*/ 77 h 86"/>
                    <a:gd name="T74" fmla="*/ 43 w 55"/>
                    <a:gd name="T75" fmla="*/ 71 h 86"/>
                    <a:gd name="T76" fmla="*/ 44 w 55"/>
                    <a:gd name="T77" fmla="*/ 67 h 86"/>
                    <a:gd name="T78" fmla="*/ 43 w 55"/>
                    <a:gd name="T79" fmla="*/ 62 h 86"/>
                    <a:gd name="T80" fmla="*/ 41 w 55"/>
                    <a:gd name="T81" fmla="*/ 56 h 86"/>
                    <a:gd name="T82" fmla="*/ 37 w 55"/>
                    <a:gd name="T83" fmla="*/ 54 h 86"/>
                    <a:gd name="T84" fmla="*/ 32 w 55"/>
                    <a:gd name="T85" fmla="*/ 49 h 86"/>
                    <a:gd name="T86" fmla="*/ 21 w 55"/>
                    <a:gd name="T87" fmla="*/ 45 h 86"/>
                    <a:gd name="T88" fmla="*/ 6 w 55"/>
                    <a:gd name="T89" fmla="*/ 42 h 86"/>
                    <a:gd name="T90" fmla="*/ 0 w 55"/>
                    <a:gd name="T91" fmla="*/ 42 h 86"/>
                    <a:gd name="T92" fmla="*/ 16 w 55"/>
                    <a:gd name="T93" fmla="*/ 0 h 8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55" h="86">
                      <a:moveTo>
                        <a:pt x="16" y="0"/>
                      </a:moveTo>
                      <a:lnTo>
                        <a:pt x="55" y="0"/>
                      </a:lnTo>
                      <a:lnTo>
                        <a:pt x="47" y="15"/>
                      </a:lnTo>
                      <a:lnTo>
                        <a:pt x="15" y="15"/>
                      </a:lnTo>
                      <a:lnTo>
                        <a:pt x="10" y="24"/>
                      </a:lnTo>
                      <a:lnTo>
                        <a:pt x="29" y="27"/>
                      </a:lnTo>
                      <a:lnTo>
                        <a:pt x="44" y="34"/>
                      </a:lnTo>
                      <a:lnTo>
                        <a:pt x="49" y="39"/>
                      </a:lnTo>
                      <a:lnTo>
                        <a:pt x="52" y="43"/>
                      </a:lnTo>
                      <a:lnTo>
                        <a:pt x="55" y="55"/>
                      </a:lnTo>
                      <a:lnTo>
                        <a:pt x="53" y="64"/>
                      </a:lnTo>
                      <a:lnTo>
                        <a:pt x="50" y="71"/>
                      </a:lnTo>
                      <a:lnTo>
                        <a:pt x="49" y="76"/>
                      </a:lnTo>
                      <a:lnTo>
                        <a:pt x="46" y="79"/>
                      </a:lnTo>
                      <a:lnTo>
                        <a:pt x="37" y="82"/>
                      </a:lnTo>
                      <a:lnTo>
                        <a:pt x="31" y="85"/>
                      </a:lnTo>
                      <a:lnTo>
                        <a:pt x="26" y="86"/>
                      </a:lnTo>
                      <a:lnTo>
                        <a:pt x="10" y="86"/>
                      </a:lnTo>
                      <a:lnTo>
                        <a:pt x="7" y="85"/>
                      </a:lnTo>
                      <a:lnTo>
                        <a:pt x="4" y="82"/>
                      </a:lnTo>
                      <a:lnTo>
                        <a:pt x="1" y="80"/>
                      </a:lnTo>
                      <a:lnTo>
                        <a:pt x="0" y="77"/>
                      </a:lnTo>
                      <a:lnTo>
                        <a:pt x="0" y="76"/>
                      </a:lnTo>
                      <a:lnTo>
                        <a:pt x="1" y="73"/>
                      </a:lnTo>
                      <a:lnTo>
                        <a:pt x="4" y="70"/>
                      </a:lnTo>
                      <a:lnTo>
                        <a:pt x="7" y="68"/>
                      </a:lnTo>
                      <a:lnTo>
                        <a:pt x="9" y="68"/>
                      </a:lnTo>
                      <a:lnTo>
                        <a:pt x="10" y="70"/>
                      </a:lnTo>
                      <a:lnTo>
                        <a:pt x="12" y="70"/>
                      </a:lnTo>
                      <a:lnTo>
                        <a:pt x="13" y="71"/>
                      </a:lnTo>
                      <a:lnTo>
                        <a:pt x="16" y="73"/>
                      </a:lnTo>
                      <a:lnTo>
                        <a:pt x="19" y="76"/>
                      </a:lnTo>
                      <a:lnTo>
                        <a:pt x="25" y="79"/>
                      </a:lnTo>
                      <a:lnTo>
                        <a:pt x="26" y="79"/>
                      </a:lnTo>
                      <a:lnTo>
                        <a:pt x="28" y="80"/>
                      </a:lnTo>
                      <a:lnTo>
                        <a:pt x="34" y="80"/>
                      </a:lnTo>
                      <a:lnTo>
                        <a:pt x="40" y="77"/>
                      </a:lnTo>
                      <a:lnTo>
                        <a:pt x="43" y="71"/>
                      </a:lnTo>
                      <a:lnTo>
                        <a:pt x="44" y="67"/>
                      </a:lnTo>
                      <a:lnTo>
                        <a:pt x="43" y="62"/>
                      </a:lnTo>
                      <a:lnTo>
                        <a:pt x="41" y="56"/>
                      </a:lnTo>
                      <a:lnTo>
                        <a:pt x="37" y="54"/>
                      </a:lnTo>
                      <a:lnTo>
                        <a:pt x="32" y="49"/>
                      </a:lnTo>
                      <a:lnTo>
                        <a:pt x="21" y="45"/>
                      </a:lnTo>
                      <a:lnTo>
                        <a:pt x="6" y="42"/>
                      </a:lnTo>
                      <a:lnTo>
                        <a:pt x="0" y="4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7" name="Freeform 646"/>
                <p:cNvSpPr>
                  <a:spLocks noEditPoints="1"/>
                </p:cNvSpPr>
                <p:nvPr/>
              </p:nvSpPr>
              <p:spPr bwMode="auto">
                <a:xfrm>
                  <a:off x="2915874" y="5910650"/>
                  <a:ext cx="85479" cy="137419"/>
                </a:xfrm>
                <a:custGeom>
                  <a:avLst/>
                  <a:gdLst>
                    <a:gd name="T0" fmla="*/ 54 w 54"/>
                    <a:gd name="T1" fmla="*/ 43 h 87"/>
                    <a:gd name="T2" fmla="*/ 54 w 54"/>
                    <a:gd name="T3" fmla="*/ 55 h 87"/>
                    <a:gd name="T4" fmla="*/ 51 w 54"/>
                    <a:gd name="T5" fmla="*/ 66 h 87"/>
                    <a:gd name="T6" fmla="*/ 48 w 54"/>
                    <a:gd name="T7" fmla="*/ 75 h 87"/>
                    <a:gd name="T8" fmla="*/ 45 w 54"/>
                    <a:gd name="T9" fmla="*/ 78 h 87"/>
                    <a:gd name="T10" fmla="*/ 40 w 54"/>
                    <a:gd name="T11" fmla="*/ 81 h 87"/>
                    <a:gd name="T12" fmla="*/ 37 w 54"/>
                    <a:gd name="T13" fmla="*/ 84 h 87"/>
                    <a:gd name="T14" fmla="*/ 34 w 54"/>
                    <a:gd name="T15" fmla="*/ 86 h 87"/>
                    <a:gd name="T16" fmla="*/ 30 w 54"/>
                    <a:gd name="T17" fmla="*/ 87 h 87"/>
                    <a:gd name="T18" fmla="*/ 22 w 54"/>
                    <a:gd name="T19" fmla="*/ 87 h 87"/>
                    <a:gd name="T20" fmla="*/ 20 w 54"/>
                    <a:gd name="T21" fmla="*/ 86 h 87"/>
                    <a:gd name="T22" fmla="*/ 15 w 54"/>
                    <a:gd name="T23" fmla="*/ 84 h 87"/>
                    <a:gd name="T24" fmla="*/ 12 w 54"/>
                    <a:gd name="T25" fmla="*/ 80 h 87"/>
                    <a:gd name="T26" fmla="*/ 8 w 54"/>
                    <a:gd name="T27" fmla="*/ 75 h 87"/>
                    <a:gd name="T28" fmla="*/ 6 w 54"/>
                    <a:gd name="T29" fmla="*/ 72 h 87"/>
                    <a:gd name="T30" fmla="*/ 3 w 54"/>
                    <a:gd name="T31" fmla="*/ 68 h 87"/>
                    <a:gd name="T32" fmla="*/ 2 w 54"/>
                    <a:gd name="T33" fmla="*/ 65 h 87"/>
                    <a:gd name="T34" fmla="*/ 0 w 54"/>
                    <a:gd name="T35" fmla="*/ 55 h 87"/>
                    <a:gd name="T36" fmla="*/ 0 w 54"/>
                    <a:gd name="T37" fmla="*/ 31 h 87"/>
                    <a:gd name="T38" fmla="*/ 3 w 54"/>
                    <a:gd name="T39" fmla="*/ 19 h 87"/>
                    <a:gd name="T40" fmla="*/ 6 w 54"/>
                    <a:gd name="T41" fmla="*/ 13 h 87"/>
                    <a:gd name="T42" fmla="*/ 9 w 54"/>
                    <a:gd name="T43" fmla="*/ 9 h 87"/>
                    <a:gd name="T44" fmla="*/ 14 w 54"/>
                    <a:gd name="T45" fmla="*/ 4 h 87"/>
                    <a:gd name="T46" fmla="*/ 18 w 54"/>
                    <a:gd name="T47" fmla="*/ 1 h 87"/>
                    <a:gd name="T48" fmla="*/ 22 w 54"/>
                    <a:gd name="T49" fmla="*/ 0 h 87"/>
                    <a:gd name="T50" fmla="*/ 31 w 54"/>
                    <a:gd name="T51" fmla="*/ 0 h 87"/>
                    <a:gd name="T52" fmla="*/ 36 w 54"/>
                    <a:gd name="T53" fmla="*/ 1 h 87"/>
                    <a:gd name="T54" fmla="*/ 40 w 54"/>
                    <a:gd name="T55" fmla="*/ 4 h 87"/>
                    <a:gd name="T56" fmla="*/ 45 w 54"/>
                    <a:gd name="T57" fmla="*/ 9 h 87"/>
                    <a:gd name="T58" fmla="*/ 51 w 54"/>
                    <a:gd name="T59" fmla="*/ 17 h 87"/>
                    <a:gd name="T60" fmla="*/ 54 w 54"/>
                    <a:gd name="T61" fmla="*/ 31 h 87"/>
                    <a:gd name="T62" fmla="*/ 54 w 54"/>
                    <a:gd name="T63" fmla="*/ 43 h 87"/>
                    <a:gd name="T64" fmla="*/ 36 w 54"/>
                    <a:gd name="T65" fmla="*/ 43 h 87"/>
                    <a:gd name="T66" fmla="*/ 36 w 54"/>
                    <a:gd name="T67" fmla="*/ 12 h 87"/>
                    <a:gd name="T68" fmla="*/ 34 w 54"/>
                    <a:gd name="T69" fmla="*/ 9 h 87"/>
                    <a:gd name="T70" fmla="*/ 30 w 54"/>
                    <a:gd name="T71" fmla="*/ 4 h 87"/>
                    <a:gd name="T72" fmla="*/ 22 w 54"/>
                    <a:gd name="T73" fmla="*/ 4 h 87"/>
                    <a:gd name="T74" fmla="*/ 21 w 54"/>
                    <a:gd name="T75" fmla="*/ 7 h 87"/>
                    <a:gd name="T76" fmla="*/ 20 w 54"/>
                    <a:gd name="T77" fmla="*/ 9 h 87"/>
                    <a:gd name="T78" fmla="*/ 20 w 54"/>
                    <a:gd name="T79" fmla="*/ 13 h 87"/>
                    <a:gd name="T80" fmla="*/ 18 w 54"/>
                    <a:gd name="T81" fmla="*/ 19 h 87"/>
                    <a:gd name="T82" fmla="*/ 18 w 54"/>
                    <a:gd name="T83" fmla="*/ 66 h 87"/>
                    <a:gd name="T84" fmla="*/ 20 w 54"/>
                    <a:gd name="T85" fmla="*/ 71 h 87"/>
                    <a:gd name="T86" fmla="*/ 20 w 54"/>
                    <a:gd name="T87" fmla="*/ 75 h 87"/>
                    <a:gd name="T88" fmla="*/ 22 w 54"/>
                    <a:gd name="T89" fmla="*/ 81 h 87"/>
                    <a:gd name="T90" fmla="*/ 24 w 54"/>
                    <a:gd name="T91" fmla="*/ 83 h 87"/>
                    <a:gd name="T92" fmla="*/ 28 w 54"/>
                    <a:gd name="T93" fmla="*/ 83 h 87"/>
                    <a:gd name="T94" fmla="*/ 31 w 54"/>
                    <a:gd name="T95" fmla="*/ 81 h 87"/>
                    <a:gd name="T96" fmla="*/ 31 w 54"/>
                    <a:gd name="T97" fmla="*/ 80 h 87"/>
                    <a:gd name="T98" fmla="*/ 34 w 54"/>
                    <a:gd name="T99" fmla="*/ 77 h 87"/>
                    <a:gd name="T100" fmla="*/ 36 w 54"/>
                    <a:gd name="T101" fmla="*/ 74 h 87"/>
                    <a:gd name="T102" fmla="*/ 36 w 54"/>
                    <a:gd name="T103" fmla="*/ 69 h 87"/>
                    <a:gd name="T104" fmla="*/ 36 w 54"/>
                    <a:gd name="T105" fmla="*/ 43 h 8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54" h="87">
                      <a:moveTo>
                        <a:pt x="54" y="43"/>
                      </a:moveTo>
                      <a:lnTo>
                        <a:pt x="54" y="55"/>
                      </a:lnTo>
                      <a:lnTo>
                        <a:pt x="51" y="66"/>
                      </a:lnTo>
                      <a:lnTo>
                        <a:pt x="48" y="75"/>
                      </a:lnTo>
                      <a:lnTo>
                        <a:pt x="45" y="78"/>
                      </a:lnTo>
                      <a:lnTo>
                        <a:pt x="40" y="81"/>
                      </a:lnTo>
                      <a:lnTo>
                        <a:pt x="37" y="84"/>
                      </a:lnTo>
                      <a:lnTo>
                        <a:pt x="34" y="86"/>
                      </a:lnTo>
                      <a:lnTo>
                        <a:pt x="30" y="87"/>
                      </a:lnTo>
                      <a:lnTo>
                        <a:pt x="22" y="87"/>
                      </a:lnTo>
                      <a:lnTo>
                        <a:pt x="20" y="86"/>
                      </a:lnTo>
                      <a:lnTo>
                        <a:pt x="15" y="84"/>
                      </a:lnTo>
                      <a:lnTo>
                        <a:pt x="12" y="80"/>
                      </a:lnTo>
                      <a:lnTo>
                        <a:pt x="8" y="75"/>
                      </a:lnTo>
                      <a:lnTo>
                        <a:pt x="6" y="72"/>
                      </a:lnTo>
                      <a:lnTo>
                        <a:pt x="3" y="68"/>
                      </a:lnTo>
                      <a:lnTo>
                        <a:pt x="2" y="65"/>
                      </a:lnTo>
                      <a:lnTo>
                        <a:pt x="0" y="55"/>
                      </a:lnTo>
                      <a:lnTo>
                        <a:pt x="0" y="31"/>
                      </a:lnTo>
                      <a:lnTo>
                        <a:pt x="3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4" y="4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31" y="0"/>
                      </a:lnTo>
                      <a:lnTo>
                        <a:pt x="36" y="1"/>
                      </a:lnTo>
                      <a:lnTo>
                        <a:pt x="40" y="4"/>
                      </a:lnTo>
                      <a:lnTo>
                        <a:pt x="45" y="9"/>
                      </a:lnTo>
                      <a:lnTo>
                        <a:pt x="51" y="17"/>
                      </a:lnTo>
                      <a:lnTo>
                        <a:pt x="54" y="31"/>
                      </a:lnTo>
                      <a:lnTo>
                        <a:pt x="54" y="43"/>
                      </a:lnTo>
                      <a:close/>
                      <a:moveTo>
                        <a:pt x="36" y="43"/>
                      </a:moveTo>
                      <a:lnTo>
                        <a:pt x="36" y="12"/>
                      </a:lnTo>
                      <a:lnTo>
                        <a:pt x="34" y="9"/>
                      </a:lnTo>
                      <a:lnTo>
                        <a:pt x="30" y="4"/>
                      </a:lnTo>
                      <a:lnTo>
                        <a:pt x="22" y="4"/>
                      </a:lnTo>
                      <a:lnTo>
                        <a:pt x="21" y="7"/>
                      </a:lnTo>
                      <a:lnTo>
                        <a:pt x="20" y="9"/>
                      </a:lnTo>
                      <a:lnTo>
                        <a:pt x="20" y="13"/>
                      </a:lnTo>
                      <a:lnTo>
                        <a:pt x="18" y="19"/>
                      </a:lnTo>
                      <a:lnTo>
                        <a:pt x="18" y="66"/>
                      </a:lnTo>
                      <a:lnTo>
                        <a:pt x="20" y="71"/>
                      </a:lnTo>
                      <a:lnTo>
                        <a:pt x="20" y="75"/>
                      </a:lnTo>
                      <a:lnTo>
                        <a:pt x="22" y="81"/>
                      </a:lnTo>
                      <a:lnTo>
                        <a:pt x="24" y="83"/>
                      </a:lnTo>
                      <a:lnTo>
                        <a:pt x="28" y="83"/>
                      </a:lnTo>
                      <a:lnTo>
                        <a:pt x="31" y="81"/>
                      </a:lnTo>
                      <a:lnTo>
                        <a:pt x="31" y="80"/>
                      </a:lnTo>
                      <a:lnTo>
                        <a:pt x="34" y="77"/>
                      </a:lnTo>
                      <a:lnTo>
                        <a:pt x="36" y="74"/>
                      </a:lnTo>
                      <a:lnTo>
                        <a:pt x="36" y="69"/>
                      </a:lnTo>
                      <a:lnTo>
                        <a:pt x="36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8" name="Freeform 647"/>
                <p:cNvSpPr>
                  <a:spLocks/>
                </p:cNvSpPr>
                <p:nvPr/>
              </p:nvSpPr>
              <p:spPr bwMode="auto">
                <a:xfrm>
                  <a:off x="3017635" y="6015945"/>
                  <a:ext cx="32563" cy="32124"/>
                </a:xfrm>
                <a:custGeom>
                  <a:avLst/>
                  <a:gdLst>
                    <a:gd name="T0" fmla="*/ 9 w 20"/>
                    <a:gd name="T1" fmla="*/ 0 h 21"/>
                    <a:gd name="T2" fmla="*/ 12 w 20"/>
                    <a:gd name="T3" fmla="*/ 2 h 21"/>
                    <a:gd name="T4" fmla="*/ 17 w 20"/>
                    <a:gd name="T5" fmla="*/ 3 h 21"/>
                    <a:gd name="T6" fmla="*/ 18 w 20"/>
                    <a:gd name="T7" fmla="*/ 6 h 21"/>
                    <a:gd name="T8" fmla="*/ 20 w 20"/>
                    <a:gd name="T9" fmla="*/ 8 h 21"/>
                    <a:gd name="T10" fmla="*/ 20 w 20"/>
                    <a:gd name="T11" fmla="*/ 14 h 21"/>
                    <a:gd name="T12" fmla="*/ 18 w 20"/>
                    <a:gd name="T13" fmla="*/ 17 h 21"/>
                    <a:gd name="T14" fmla="*/ 17 w 20"/>
                    <a:gd name="T15" fmla="*/ 18 h 21"/>
                    <a:gd name="T16" fmla="*/ 14 w 20"/>
                    <a:gd name="T17" fmla="*/ 20 h 21"/>
                    <a:gd name="T18" fmla="*/ 12 w 20"/>
                    <a:gd name="T19" fmla="*/ 21 h 21"/>
                    <a:gd name="T20" fmla="*/ 6 w 20"/>
                    <a:gd name="T21" fmla="*/ 21 h 21"/>
                    <a:gd name="T22" fmla="*/ 5 w 20"/>
                    <a:gd name="T23" fmla="*/ 20 h 21"/>
                    <a:gd name="T24" fmla="*/ 2 w 20"/>
                    <a:gd name="T25" fmla="*/ 18 h 21"/>
                    <a:gd name="T26" fmla="*/ 0 w 20"/>
                    <a:gd name="T27" fmla="*/ 17 h 21"/>
                    <a:gd name="T28" fmla="*/ 0 w 20"/>
                    <a:gd name="T29" fmla="*/ 6 h 21"/>
                    <a:gd name="T30" fmla="*/ 2 w 20"/>
                    <a:gd name="T31" fmla="*/ 3 h 21"/>
                    <a:gd name="T32" fmla="*/ 5 w 20"/>
                    <a:gd name="T33" fmla="*/ 2 h 21"/>
                    <a:gd name="T34" fmla="*/ 6 w 20"/>
                    <a:gd name="T35" fmla="*/ 2 h 21"/>
                    <a:gd name="T36" fmla="*/ 9 w 20"/>
                    <a:gd name="T37" fmla="*/ 0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0" h="21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7" y="3"/>
                      </a:lnTo>
                      <a:lnTo>
                        <a:pt x="18" y="6"/>
                      </a:lnTo>
                      <a:lnTo>
                        <a:pt x="20" y="8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7" y="18"/>
                      </a:lnTo>
                      <a:lnTo>
                        <a:pt x="14" y="20"/>
                      </a:lnTo>
                      <a:lnTo>
                        <a:pt x="12" y="21"/>
                      </a:lnTo>
                      <a:lnTo>
                        <a:pt x="6" y="21"/>
                      </a:lnTo>
                      <a:lnTo>
                        <a:pt x="5" y="20"/>
                      </a:lnTo>
                      <a:lnTo>
                        <a:pt x="2" y="18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6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59" name="Freeform 648"/>
                <p:cNvSpPr>
                  <a:spLocks/>
                </p:cNvSpPr>
                <p:nvPr/>
              </p:nvSpPr>
              <p:spPr bwMode="auto">
                <a:xfrm>
                  <a:off x="3066480" y="5912435"/>
                  <a:ext cx="89549" cy="133848"/>
                </a:xfrm>
                <a:custGeom>
                  <a:avLst/>
                  <a:gdLst>
                    <a:gd name="T0" fmla="*/ 19 w 56"/>
                    <a:gd name="T1" fmla="*/ 85 h 85"/>
                    <a:gd name="T2" fmla="*/ 42 w 56"/>
                    <a:gd name="T3" fmla="*/ 15 h 85"/>
                    <a:gd name="T4" fmla="*/ 24 w 56"/>
                    <a:gd name="T5" fmla="*/ 15 h 85"/>
                    <a:gd name="T6" fmla="*/ 15 w 56"/>
                    <a:gd name="T7" fmla="*/ 16 h 85"/>
                    <a:gd name="T8" fmla="*/ 8 w 56"/>
                    <a:gd name="T9" fmla="*/ 18 h 85"/>
                    <a:gd name="T10" fmla="*/ 5 w 56"/>
                    <a:gd name="T11" fmla="*/ 21 h 85"/>
                    <a:gd name="T12" fmla="*/ 3 w 56"/>
                    <a:gd name="T13" fmla="*/ 25 h 85"/>
                    <a:gd name="T14" fmla="*/ 0 w 56"/>
                    <a:gd name="T15" fmla="*/ 25 h 85"/>
                    <a:gd name="T16" fmla="*/ 8 w 56"/>
                    <a:gd name="T17" fmla="*/ 0 h 85"/>
                    <a:gd name="T18" fmla="*/ 56 w 56"/>
                    <a:gd name="T19" fmla="*/ 0 h 85"/>
                    <a:gd name="T20" fmla="*/ 27 w 56"/>
                    <a:gd name="T21" fmla="*/ 85 h 85"/>
                    <a:gd name="T22" fmla="*/ 19 w 56"/>
                    <a:gd name="T23" fmla="*/ 85 h 8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6" h="85">
                      <a:moveTo>
                        <a:pt x="19" y="85"/>
                      </a:moveTo>
                      <a:lnTo>
                        <a:pt x="42" y="15"/>
                      </a:lnTo>
                      <a:lnTo>
                        <a:pt x="24" y="15"/>
                      </a:lnTo>
                      <a:lnTo>
                        <a:pt x="15" y="16"/>
                      </a:lnTo>
                      <a:lnTo>
                        <a:pt x="8" y="18"/>
                      </a:lnTo>
                      <a:lnTo>
                        <a:pt x="5" y="21"/>
                      </a:lnTo>
                      <a:lnTo>
                        <a:pt x="3" y="25"/>
                      </a:lnTo>
                      <a:lnTo>
                        <a:pt x="0" y="25"/>
                      </a:lnTo>
                      <a:lnTo>
                        <a:pt x="8" y="0"/>
                      </a:lnTo>
                      <a:lnTo>
                        <a:pt x="56" y="0"/>
                      </a:lnTo>
                      <a:lnTo>
                        <a:pt x="27" y="85"/>
                      </a:lnTo>
                      <a:lnTo>
                        <a:pt x="19" y="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0" name="Freeform 649"/>
                <p:cNvSpPr>
                  <a:spLocks/>
                </p:cNvSpPr>
                <p:nvPr/>
              </p:nvSpPr>
              <p:spPr bwMode="auto">
                <a:xfrm>
                  <a:off x="3168240" y="5912435"/>
                  <a:ext cx="87515" cy="135633"/>
                </a:xfrm>
                <a:custGeom>
                  <a:avLst/>
                  <a:gdLst>
                    <a:gd name="T0" fmla="*/ 16 w 55"/>
                    <a:gd name="T1" fmla="*/ 0 h 86"/>
                    <a:gd name="T2" fmla="*/ 55 w 55"/>
                    <a:gd name="T3" fmla="*/ 0 h 86"/>
                    <a:gd name="T4" fmla="*/ 47 w 55"/>
                    <a:gd name="T5" fmla="*/ 15 h 86"/>
                    <a:gd name="T6" fmla="*/ 15 w 55"/>
                    <a:gd name="T7" fmla="*/ 15 h 86"/>
                    <a:gd name="T8" fmla="*/ 10 w 55"/>
                    <a:gd name="T9" fmla="*/ 24 h 86"/>
                    <a:gd name="T10" fmla="*/ 30 w 55"/>
                    <a:gd name="T11" fmla="*/ 27 h 86"/>
                    <a:gd name="T12" fmla="*/ 44 w 55"/>
                    <a:gd name="T13" fmla="*/ 34 h 86"/>
                    <a:gd name="T14" fmla="*/ 49 w 55"/>
                    <a:gd name="T15" fmla="*/ 39 h 86"/>
                    <a:gd name="T16" fmla="*/ 52 w 55"/>
                    <a:gd name="T17" fmla="*/ 43 h 86"/>
                    <a:gd name="T18" fmla="*/ 55 w 55"/>
                    <a:gd name="T19" fmla="*/ 55 h 86"/>
                    <a:gd name="T20" fmla="*/ 53 w 55"/>
                    <a:gd name="T21" fmla="*/ 64 h 86"/>
                    <a:gd name="T22" fmla="*/ 50 w 55"/>
                    <a:gd name="T23" fmla="*/ 71 h 86"/>
                    <a:gd name="T24" fmla="*/ 47 w 55"/>
                    <a:gd name="T25" fmla="*/ 76 h 86"/>
                    <a:gd name="T26" fmla="*/ 46 w 55"/>
                    <a:gd name="T27" fmla="*/ 79 h 86"/>
                    <a:gd name="T28" fmla="*/ 37 w 55"/>
                    <a:gd name="T29" fmla="*/ 82 h 86"/>
                    <a:gd name="T30" fmla="*/ 31 w 55"/>
                    <a:gd name="T31" fmla="*/ 85 h 86"/>
                    <a:gd name="T32" fmla="*/ 27 w 55"/>
                    <a:gd name="T33" fmla="*/ 86 h 86"/>
                    <a:gd name="T34" fmla="*/ 10 w 55"/>
                    <a:gd name="T35" fmla="*/ 86 h 86"/>
                    <a:gd name="T36" fmla="*/ 7 w 55"/>
                    <a:gd name="T37" fmla="*/ 85 h 86"/>
                    <a:gd name="T38" fmla="*/ 4 w 55"/>
                    <a:gd name="T39" fmla="*/ 82 h 86"/>
                    <a:gd name="T40" fmla="*/ 1 w 55"/>
                    <a:gd name="T41" fmla="*/ 80 h 86"/>
                    <a:gd name="T42" fmla="*/ 0 w 55"/>
                    <a:gd name="T43" fmla="*/ 77 h 86"/>
                    <a:gd name="T44" fmla="*/ 0 w 55"/>
                    <a:gd name="T45" fmla="*/ 76 h 86"/>
                    <a:gd name="T46" fmla="*/ 1 w 55"/>
                    <a:gd name="T47" fmla="*/ 73 h 86"/>
                    <a:gd name="T48" fmla="*/ 6 w 55"/>
                    <a:gd name="T49" fmla="*/ 68 h 86"/>
                    <a:gd name="T50" fmla="*/ 7 w 55"/>
                    <a:gd name="T51" fmla="*/ 68 h 86"/>
                    <a:gd name="T52" fmla="*/ 10 w 55"/>
                    <a:gd name="T53" fmla="*/ 70 h 86"/>
                    <a:gd name="T54" fmla="*/ 12 w 55"/>
                    <a:gd name="T55" fmla="*/ 70 h 86"/>
                    <a:gd name="T56" fmla="*/ 13 w 55"/>
                    <a:gd name="T57" fmla="*/ 71 h 86"/>
                    <a:gd name="T58" fmla="*/ 16 w 55"/>
                    <a:gd name="T59" fmla="*/ 73 h 86"/>
                    <a:gd name="T60" fmla="*/ 19 w 55"/>
                    <a:gd name="T61" fmla="*/ 76 h 86"/>
                    <a:gd name="T62" fmla="*/ 25 w 55"/>
                    <a:gd name="T63" fmla="*/ 79 h 86"/>
                    <a:gd name="T64" fmla="*/ 27 w 55"/>
                    <a:gd name="T65" fmla="*/ 79 h 86"/>
                    <a:gd name="T66" fmla="*/ 28 w 55"/>
                    <a:gd name="T67" fmla="*/ 80 h 86"/>
                    <a:gd name="T68" fmla="*/ 34 w 55"/>
                    <a:gd name="T69" fmla="*/ 80 h 86"/>
                    <a:gd name="T70" fmla="*/ 40 w 55"/>
                    <a:gd name="T71" fmla="*/ 77 h 86"/>
                    <a:gd name="T72" fmla="*/ 43 w 55"/>
                    <a:gd name="T73" fmla="*/ 71 h 86"/>
                    <a:gd name="T74" fmla="*/ 44 w 55"/>
                    <a:gd name="T75" fmla="*/ 67 h 86"/>
                    <a:gd name="T76" fmla="*/ 43 w 55"/>
                    <a:gd name="T77" fmla="*/ 62 h 86"/>
                    <a:gd name="T78" fmla="*/ 41 w 55"/>
                    <a:gd name="T79" fmla="*/ 56 h 86"/>
                    <a:gd name="T80" fmla="*/ 37 w 55"/>
                    <a:gd name="T81" fmla="*/ 54 h 86"/>
                    <a:gd name="T82" fmla="*/ 32 w 55"/>
                    <a:gd name="T83" fmla="*/ 49 h 86"/>
                    <a:gd name="T84" fmla="*/ 21 w 55"/>
                    <a:gd name="T85" fmla="*/ 45 h 86"/>
                    <a:gd name="T86" fmla="*/ 6 w 55"/>
                    <a:gd name="T87" fmla="*/ 42 h 86"/>
                    <a:gd name="T88" fmla="*/ 0 w 55"/>
                    <a:gd name="T89" fmla="*/ 42 h 86"/>
                    <a:gd name="T90" fmla="*/ 16 w 55"/>
                    <a:gd name="T91" fmla="*/ 0 h 8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5" h="86">
                      <a:moveTo>
                        <a:pt x="16" y="0"/>
                      </a:moveTo>
                      <a:lnTo>
                        <a:pt x="55" y="0"/>
                      </a:lnTo>
                      <a:lnTo>
                        <a:pt x="47" y="15"/>
                      </a:lnTo>
                      <a:lnTo>
                        <a:pt x="15" y="15"/>
                      </a:lnTo>
                      <a:lnTo>
                        <a:pt x="10" y="24"/>
                      </a:lnTo>
                      <a:lnTo>
                        <a:pt x="30" y="27"/>
                      </a:lnTo>
                      <a:lnTo>
                        <a:pt x="44" y="34"/>
                      </a:lnTo>
                      <a:lnTo>
                        <a:pt x="49" y="39"/>
                      </a:lnTo>
                      <a:lnTo>
                        <a:pt x="52" y="43"/>
                      </a:lnTo>
                      <a:lnTo>
                        <a:pt x="55" y="55"/>
                      </a:lnTo>
                      <a:lnTo>
                        <a:pt x="53" y="64"/>
                      </a:lnTo>
                      <a:lnTo>
                        <a:pt x="50" y="71"/>
                      </a:lnTo>
                      <a:lnTo>
                        <a:pt x="47" y="76"/>
                      </a:lnTo>
                      <a:lnTo>
                        <a:pt x="46" y="79"/>
                      </a:lnTo>
                      <a:lnTo>
                        <a:pt x="37" y="82"/>
                      </a:lnTo>
                      <a:lnTo>
                        <a:pt x="31" y="85"/>
                      </a:lnTo>
                      <a:lnTo>
                        <a:pt x="27" y="86"/>
                      </a:lnTo>
                      <a:lnTo>
                        <a:pt x="10" y="86"/>
                      </a:lnTo>
                      <a:lnTo>
                        <a:pt x="7" y="85"/>
                      </a:lnTo>
                      <a:lnTo>
                        <a:pt x="4" y="82"/>
                      </a:lnTo>
                      <a:lnTo>
                        <a:pt x="1" y="80"/>
                      </a:lnTo>
                      <a:lnTo>
                        <a:pt x="0" y="77"/>
                      </a:lnTo>
                      <a:lnTo>
                        <a:pt x="0" y="76"/>
                      </a:lnTo>
                      <a:lnTo>
                        <a:pt x="1" y="73"/>
                      </a:lnTo>
                      <a:lnTo>
                        <a:pt x="6" y="68"/>
                      </a:lnTo>
                      <a:lnTo>
                        <a:pt x="7" y="68"/>
                      </a:lnTo>
                      <a:lnTo>
                        <a:pt x="10" y="70"/>
                      </a:lnTo>
                      <a:lnTo>
                        <a:pt x="12" y="70"/>
                      </a:lnTo>
                      <a:lnTo>
                        <a:pt x="13" y="71"/>
                      </a:lnTo>
                      <a:lnTo>
                        <a:pt x="16" y="73"/>
                      </a:lnTo>
                      <a:lnTo>
                        <a:pt x="19" y="76"/>
                      </a:lnTo>
                      <a:lnTo>
                        <a:pt x="25" y="79"/>
                      </a:lnTo>
                      <a:lnTo>
                        <a:pt x="27" y="79"/>
                      </a:lnTo>
                      <a:lnTo>
                        <a:pt x="28" y="80"/>
                      </a:lnTo>
                      <a:lnTo>
                        <a:pt x="34" y="80"/>
                      </a:lnTo>
                      <a:lnTo>
                        <a:pt x="40" y="77"/>
                      </a:lnTo>
                      <a:lnTo>
                        <a:pt x="43" y="71"/>
                      </a:lnTo>
                      <a:lnTo>
                        <a:pt x="44" y="67"/>
                      </a:lnTo>
                      <a:lnTo>
                        <a:pt x="43" y="62"/>
                      </a:lnTo>
                      <a:lnTo>
                        <a:pt x="41" y="56"/>
                      </a:lnTo>
                      <a:lnTo>
                        <a:pt x="37" y="54"/>
                      </a:lnTo>
                      <a:lnTo>
                        <a:pt x="32" y="49"/>
                      </a:lnTo>
                      <a:lnTo>
                        <a:pt x="21" y="45"/>
                      </a:lnTo>
                      <a:lnTo>
                        <a:pt x="6" y="42"/>
                      </a:lnTo>
                      <a:lnTo>
                        <a:pt x="0" y="4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1" name="Line 650"/>
                <p:cNvSpPr>
                  <a:spLocks noChangeShapeType="1"/>
                </p:cNvSpPr>
                <p:nvPr/>
              </p:nvSpPr>
              <p:spPr bwMode="auto">
                <a:xfrm>
                  <a:off x="1670328" y="5857110"/>
                  <a:ext cx="1862215" cy="0"/>
                </a:xfrm>
                <a:prstGeom prst="line">
                  <a:avLst/>
                </a:prstGeom>
                <a:noFill/>
                <a:ln w="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2" name="Freeform 651"/>
                <p:cNvSpPr>
                  <a:spLocks noEditPoints="1"/>
                </p:cNvSpPr>
                <p:nvPr/>
              </p:nvSpPr>
              <p:spPr bwMode="auto">
                <a:xfrm>
                  <a:off x="1670328" y="4441883"/>
                  <a:ext cx="1862215" cy="1415227"/>
                </a:xfrm>
                <a:custGeom>
                  <a:avLst/>
                  <a:gdLst>
                    <a:gd name="T0" fmla="*/ 582 w 1177"/>
                    <a:gd name="T1" fmla="*/ 455 h 891"/>
                    <a:gd name="T2" fmla="*/ 437 w 1177"/>
                    <a:gd name="T3" fmla="*/ 136 h 891"/>
                    <a:gd name="T4" fmla="*/ 409 w 1177"/>
                    <a:gd name="T5" fmla="*/ 87 h 891"/>
                    <a:gd name="T6" fmla="*/ 315 w 1177"/>
                    <a:gd name="T7" fmla="*/ 1 h 891"/>
                    <a:gd name="T8" fmla="*/ 340 w 1177"/>
                    <a:gd name="T9" fmla="*/ 1 h 891"/>
                    <a:gd name="T10" fmla="*/ 400 w 1177"/>
                    <a:gd name="T11" fmla="*/ 50 h 891"/>
                    <a:gd name="T12" fmla="*/ 404 w 1177"/>
                    <a:gd name="T13" fmla="*/ 56 h 891"/>
                    <a:gd name="T14" fmla="*/ 452 w 1177"/>
                    <a:gd name="T15" fmla="*/ 136 h 891"/>
                    <a:gd name="T16" fmla="*/ 487 w 1177"/>
                    <a:gd name="T17" fmla="*/ 210 h 891"/>
                    <a:gd name="T18" fmla="*/ 689 w 1177"/>
                    <a:gd name="T19" fmla="*/ 642 h 891"/>
                    <a:gd name="T20" fmla="*/ 736 w 1177"/>
                    <a:gd name="T21" fmla="*/ 716 h 891"/>
                    <a:gd name="T22" fmla="*/ 782 w 1177"/>
                    <a:gd name="T23" fmla="*/ 773 h 891"/>
                    <a:gd name="T24" fmla="*/ 825 w 1177"/>
                    <a:gd name="T25" fmla="*/ 813 h 891"/>
                    <a:gd name="T26" fmla="*/ 877 w 1177"/>
                    <a:gd name="T27" fmla="*/ 848 h 891"/>
                    <a:gd name="T28" fmla="*/ 971 w 1177"/>
                    <a:gd name="T29" fmla="*/ 877 h 891"/>
                    <a:gd name="T30" fmla="*/ 974 w 1177"/>
                    <a:gd name="T31" fmla="*/ 891 h 891"/>
                    <a:gd name="T32" fmla="*/ 920 w 1177"/>
                    <a:gd name="T33" fmla="*/ 879 h 891"/>
                    <a:gd name="T34" fmla="*/ 871 w 1177"/>
                    <a:gd name="T35" fmla="*/ 859 h 891"/>
                    <a:gd name="T36" fmla="*/ 819 w 1177"/>
                    <a:gd name="T37" fmla="*/ 827 h 891"/>
                    <a:gd name="T38" fmla="*/ 794 w 1177"/>
                    <a:gd name="T39" fmla="*/ 802 h 891"/>
                    <a:gd name="T40" fmla="*/ 745 w 1177"/>
                    <a:gd name="T41" fmla="*/ 748 h 891"/>
                    <a:gd name="T42" fmla="*/ 698 w 1177"/>
                    <a:gd name="T43" fmla="*/ 682 h 891"/>
                    <a:gd name="T44" fmla="*/ 631 w 1177"/>
                    <a:gd name="T45" fmla="*/ 556 h 891"/>
                    <a:gd name="T46" fmla="*/ 582 w 1177"/>
                    <a:gd name="T47" fmla="*/ 455 h 891"/>
                    <a:gd name="T48" fmla="*/ 459 w 1177"/>
                    <a:gd name="T49" fmla="*/ 179 h 891"/>
                    <a:gd name="T50" fmla="*/ 418 w 1177"/>
                    <a:gd name="T51" fmla="*/ 102 h 891"/>
                    <a:gd name="T52" fmla="*/ 385 w 1177"/>
                    <a:gd name="T53" fmla="*/ 53 h 891"/>
                    <a:gd name="T54" fmla="*/ 338 w 1177"/>
                    <a:gd name="T55" fmla="*/ 14 h 891"/>
                    <a:gd name="T56" fmla="*/ 309 w 1177"/>
                    <a:gd name="T57" fmla="*/ 17 h 891"/>
                    <a:gd name="T58" fmla="*/ 286 w 1177"/>
                    <a:gd name="T59" fmla="*/ 37 h 891"/>
                    <a:gd name="T60" fmla="*/ 249 w 1177"/>
                    <a:gd name="T61" fmla="*/ 96 h 891"/>
                    <a:gd name="T62" fmla="*/ 216 w 1177"/>
                    <a:gd name="T63" fmla="*/ 182 h 891"/>
                    <a:gd name="T64" fmla="*/ 191 w 1177"/>
                    <a:gd name="T65" fmla="*/ 274 h 891"/>
                    <a:gd name="T66" fmla="*/ 146 w 1177"/>
                    <a:gd name="T67" fmla="*/ 471 h 891"/>
                    <a:gd name="T68" fmla="*/ 88 w 1177"/>
                    <a:gd name="T69" fmla="*/ 733 h 891"/>
                    <a:gd name="T70" fmla="*/ 72 w 1177"/>
                    <a:gd name="T71" fmla="*/ 800 h 891"/>
                    <a:gd name="T72" fmla="*/ 51 w 1177"/>
                    <a:gd name="T73" fmla="*/ 861 h 891"/>
                    <a:gd name="T74" fmla="*/ 37 w 1177"/>
                    <a:gd name="T75" fmla="*/ 886 h 891"/>
                    <a:gd name="T76" fmla="*/ 1 w 1177"/>
                    <a:gd name="T77" fmla="*/ 885 h 891"/>
                    <a:gd name="T78" fmla="*/ 20 w 1177"/>
                    <a:gd name="T79" fmla="*/ 883 h 891"/>
                    <a:gd name="T80" fmla="*/ 44 w 1177"/>
                    <a:gd name="T81" fmla="*/ 845 h 891"/>
                    <a:gd name="T82" fmla="*/ 62 w 1177"/>
                    <a:gd name="T83" fmla="*/ 790 h 891"/>
                    <a:gd name="T84" fmla="*/ 87 w 1177"/>
                    <a:gd name="T85" fmla="*/ 692 h 891"/>
                    <a:gd name="T86" fmla="*/ 134 w 1177"/>
                    <a:gd name="T87" fmla="*/ 468 h 891"/>
                    <a:gd name="T88" fmla="*/ 179 w 1177"/>
                    <a:gd name="T89" fmla="*/ 271 h 891"/>
                    <a:gd name="T90" fmla="*/ 203 w 1177"/>
                    <a:gd name="T91" fmla="*/ 186 h 891"/>
                    <a:gd name="T92" fmla="*/ 222 w 1177"/>
                    <a:gd name="T93" fmla="*/ 124 h 891"/>
                    <a:gd name="T94" fmla="*/ 238 w 1177"/>
                    <a:gd name="T95" fmla="*/ 90 h 891"/>
                    <a:gd name="T96" fmla="*/ 271 w 1177"/>
                    <a:gd name="T97" fmla="*/ 31 h 891"/>
                    <a:gd name="T98" fmla="*/ 302 w 1177"/>
                    <a:gd name="T99" fmla="*/ 7 h 891"/>
                    <a:gd name="T100" fmla="*/ 315 w 1177"/>
                    <a:gd name="T101" fmla="*/ 0 h 89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1177" h="891">
                      <a:moveTo>
                        <a:pt x="45" y="842"/>
                      </a:moveTo>
                      <a:lnTo>
                        <a:pt x="43" y="848"/>
                      </a:lnTo>
                      <a:lnTo>
                        <a:pt x="45" y="842"/>
                      </a:lnTo>
                      <a:close/>
                      <a:moveTo>
                        <a:pt x="582" y="455"/>
                      </a:moveTo>
                      <a:lnTo>
                        <a:pt x="594" y="481"/>
                      </a:lnTo>
                      <a:lnTo>
                        <a:pt x="582" y="455"/>
                      </a:lnTo>
                      <a:close/>
                      <a:moveTo>
                        <a:pt x="435" y="134"/>
                      </a:moveTo>
                      <a:lnTo>
                        <a:pt x="437" y="136"/>
                      </a:lnTo>
                      <a:lnTo>
                        <a:pt x="437" y="137"/>
                      </a:lnTo>
                      <a:lnTo>
                        <a:pt x="435" y="134"/>
                      </a:lnTo>
                      <a:close/>
                      <a:moveTo>
                        <a:pt x="403" y="78"/>
                      </a:moveTo>
                      <a:lnTo>
                        <a:pt x="409" y="87"/>
                      </a:lnTo>
                      <a:lnTo>
                        <a:pt x="413" y="96"/>
                      </a:lnTo>
                      <a:lnTo>
                        <a:pt x="403" y="78"/>
                      </a:lnTo>
                      <a:close/>
                      <a:moveTo>
                        <a:pt x="315" y="0"/>
                      </a:moveTo>
                      <a:lnTo>
                        <a:pt x="315" y="1"/>
                      </a:lnTo>
                      <a:lnTo>
                        <a:pt x="326" y="0"/>
                      </a:lnTo>
                      <a:lnTo>
                        <a:pt x="329" y="0"/>
                      </a:lnTo>
                      <a:lnTo>
                        <a:pt x="339" y="1"/>
                      </a:lnTo>
                      <a:lnTo>
                        <a:pt x="340" y="1"/>
                      </a:lnTo>
                      <a:lnTo>
                        <a:pt x="354" y="7"/>
                      </a:lnTo>
                      <a:lnTo>
                        <a:pt x="355" y="8"/>
                      </a:lnTo>
                      <a:lnTo>
                        <a:pt x="369" y="19"/>
                      </a:lnTo>
                      <a:lnTo>
                        <a:pt x="400" y="50"/>
                      </a:lnTo>
                      <a:lnTo>
                        <a:pt x="395" y="44"/>
                      </a:lnTo>
                      <a:lnTo>
                        <a:pt x="404" y="54"/>
                      </a:lnTo>
                      <a:lnTo>
                        <a:pt x="401" y="51"/>
                      </a:lnTo>
                      <a:lnTo>
                        <a:pt x="404" y="56"/>
                      </a:lnTo>
                      <a:lnTo>
                        <a:pt x="413" y="71"/>
                      </a:lnTo>
                      <a:lnTo>
                        <a:pt x="428" y="94"/>
                      </a:lnTo>
                      <a:lnTo>
                        <a:pt x="446" y="127"/>
                      </a:lnTo>
                      <a:lnTo>
                        <a:pt x="452" y="136"/>
                      </a:lnTo>
                      <a:lnTo>
                        <a:pt x="469" y="173"/>
                      </a:lnTo>
                      <a:lnTo>
                        <a:pt x="475" y="183"/>
                      </a:lnTo>
                      <a:lnTo>
                        <a:pt x="499" y="235"/>
                      </a:lnTo>
                      <a:lnTo>
                        <a:pt x="487" y="210"/>
                      </a:lnTo>
                      <a:lnTo>
                        <a:pt x="594" y="449"/>
                      </a:lnTo>
                      <a:lnTo>
                        <a:pt x="618" y="501"/>
                      </a:lnTo>
                      <a:lnTo>
                        <a:pt x="641" y="550"/>
                      </a:lnTo>
                      <a:lnTo>
                        <a:pt x="689" y="642"/>
                      </a:lnTo>
                      <a:lnTo>
                        <a:pt x="708" y="674"/>
                      </a:lnTo>
                      <a:lnTo>
                        <a:pt x="713" y="680"/>
                      </a:lnTo>
                      <a:lnTo>
                        <a:pt x="732" y="710"/>
                      </a:lnTo>
                      <a:lnTo>
                        <a:pt x="736" y="716"/>
                      </a:lnTo>
                      <a:lnTo>
                        <a:pt x="756" y="741"/>
                      </a:lnTo>
                      <a:lnTo>
                        <a:pt x="760" y="747"/>
                      </a:lnTo>
                      <a:lnTo>
                        <a:pt x="782" y="769"/>
                      </a:lnTo>
                      <a:lnTo>
                        <a:pt x="782" y="773"/>
                      </a:lnTo>
                      <a:lnTo>
                        <a:pt x="806" y="796"/>
                      </a:lnTo>
                      <a:lnTo>
                        <a:pt x="806" y="799"/>
                      </a:lnTo>
                      <a:lnTo>
                        <a:pt x="828" y="816"/>
                      </a:lnTo>
                      <a:lnTo>
                        <a:pt x="825" y="813"/>
                      </a:lnTo>
                      <a:lnTo>
                        <a:pt x="830" y="818"/>
                      </a:lnTo>
                      <a:lnTo>
                        <a:pt x="853" y="836"/>
                      </a:lnTo>
                      <a:lnTo>
                        <a:pt x="877" y="849"/>
                      </a:lnTo>
                      <a:lnTo>
                        <a:pt x="877" y="848"/>
                      </a:lnTo>
                      <a:lnTo>
                        <a:pt x="901" y="858"/>
                      </a:lnTo>
                      <a:lnTo>
                        <a:pt x="925" y="867"/>
                      </a:lnTo>
                      <a:lnTo>
                        <a:pt x="947" y="873"/>
                      </a:lnTo>
                      <a:lnTo>
                        <a:pt x="971" y="877"/>
                      </a:lnTo>
                      <a:lnTo>
                        <a:pt x="1040" y="882"/>
                      </a:lnTo>
                      <a:lnTo>
                        <a:pt x="1177" y="882"/>
                      </a:lnTo>
                      <a:lnTo>
                        <a:pt x="1177" y="891"/>
                      </a:lnTo>
                      <a:lnTo>
                        <a:pt x="974" y="891"/>
                      </a:lnTo>
                      <a:lnTo>
                        <a:pt x="969" y="889"/>
                      </a:lnTo>
                      <a:lnTo>
                        <a:pt x="945" y="885"/>
                      </a:lnTo>
                      <a:lnTo>
                        <a:pt x="944" y="885"/>
                      </a:lnTo>
                      <a:lnTo>
                        <a:pt x="920" y="879"/>
                      </a:lnTo>
                      <a:lnTo>
                        <a:pt x="896" y="870"/>
                      </a:lnTo>
                      <a:lnTo>
                        <a:pt x="873" y="859"/>
                      </a:lnTo>
                      <a:lnTo>
                        <a:pt x="876" y="861"/>
                      </a:lnTo>
                      <a:lnTo>
                        <a:pt x="871" y="859"/>
                      </a:lnTo>
                      <a:lnTo>
                        <a:pt x="846" y="846"/>
                      </a:lnTo>
                      <a:lnTo>
                        <a:pt x="822" y="828"/>
                      </a:lnTo>
                      <a:lnTo>
                        <a:pt x="819" y="825"/>
                      </a:lnTo>
                      <a:lnTo>
                        <a:pt x="819" y="827"/>
                      </a:lnTo>
                      <a:lnTo>
                        <a:pt x="797" y="809"/>
                      </a:lnTo>
                      <a:lnTo>
                        <a:pt x="797" y="808"/>
                      </a:lnTo>
                      <a:lnTo>
                        <a:pt x="796" y="806"/>
                      </a:lnTo>
                      <a:lnTo>
                        <a:pt x="794" y="802"/>
                      </a:lnTo>
                      <a:lnTo>
                        <a:pt x="772" y="779"/>
                      </a:lnTo>
                      <a:lnTo>
                        <a:pt x="770" y="775"/>
                      </a:lnTo>
                      <a:lnTo>
                        <a:pt x="750" y="754"/>
                      </a:lnTo>
                      <a:lnTo>
                        <a:pt x="745" y="748"/>
                      </a:lnTo>
                      <a:lnTo>
                        <a:pt x="726" y="723"/>
                      </a:lnTo>
                      <a:lnTo>
                        <a:pt x="721" y="717"/>
                      </a:lnTo>
                      <a:lnTo>
                        <a:pt x="702" y="687"/>
                      </a:lnTo>
                      <a:lnTo>
                        <a:pt x="698" y="682"/>
                      </a:lnTo>
                      <a:lnTo>
                        <a:pt x="699" y="683"/>
                      </a:lnTo>
                      <a:lnTo>
                        <a:pt x="698" y="680"/>
                      </a:lnTo>
                      <a:lnTo>
                        <a:pt x="678" y="647"/>
                      </a:lnTo>
                      <a:lnTo>
                        <a:pt x="631" y="556"/>
                      </a:lnTo>
                      <a:lnTo>
                        <a:pt x="607" y="507"/>
                      </a:lnTo>
                      <a:lnTo>
                        <a:pt x="594" y="480"/>
                      </a:lnTo>
                      <a:lnTo>
                        <a:pt x="606" y="507"/>
                      </a:lnTo>
                      <a:lnTo>
                        <a:pt x="582" y="455"/>
                      </a:lnTo>
                      <a:lnTo>
                        <a:pt x="487" y="241"/>
                      </a:lnTo>
                      <a:lnTo>
                        <a:pt x="464" y="189"/>
                      </a:lnTo>
                      <a:lnTo>
                        <a:pt x="465" y="189"/>
                      </a:lnTo>
                      <a:lnTo>
                        <a:pt x="459" y="179"/>
                      </a:lnTo>
                      <a:lnTo>
                        <a:pt x="441" y="143"/>
                      </a:lnTo>
                      <a:lnTo>
                        <a:pt x="437" y="136"/>
                      </a:lnTo>
                      <a:lnTo>
                        <a:pt x="435" y="133"/>
                      </a:lnTo>
                      <a:lnTo>
                        <a:pt x="418" y="102"/>
                      </a:lnTo>
                      <a:lnTo>
                        <a:pt x="409" y="87"/>
                      </a:lnTo>
                      <a:lnTo>
                        <a:pt x="403" y="77"/>
                      </a:lnTo>
                      <a:lnTo>
                        <a:pt x="394" y="63"/>
                      </a:lnTo>
                      <a:lnTo>
                        <a:pt x="385" y="53"/>
                      </a:lnTo>
                      <a:lnTo>
                        <a:pt x="361" y="29"/>
                      </a:lnTo>
                      <a:lnTo>
                        <a:pt x="348" y="19"/>
                      </a:lnTo>
                      <a:lnTo>
                        <a:pt x="338" y="13"/>
                      </a:lnTo>
                      <a:lnTo>
                        <a:pt x="338" y="14"/>
                      </a:lnTo>
                      <a:lnTo>
                        <a:pt x="327" y="13"/>
                      </a:lnTo>
                      <a:lnTo>
                        <a:pt x="317" y="14"/>
                      </a:lnTo>
                      <a:lnTo>
                        <a:pt x="317" y="13"/>
                      </a:lnTo>
                      <a:lnTo>
                        <a:pt x="309" y="17"/>
                      </a:lnTo>
                      <a:lnTo>
                        <a:pt x="296" y="26"/>
                      </a:lnTo>
                      <a:lnTo>
                        <a:pt x="296" y="25"/>
                      </a:lnTo>
                      <a:lnTo>
                        <a:pt x="286" y="35"/>
                      </a:lnTo>
                      <a:lnTo>
                        <a:pt x="286" y="37"/>
                      </a:lnTo>
                      <a:lnTo>
                        <a:pt x="280" y="41"/>
                      </a:lnTo>
                      <a:lnTo>
                        <a:pt x="263" y="68"/>
                      </a:lnTo>
                      <a:lnTo>
                        <a:pt x="259" y="77"/>
                      </a:lnTo>
                      <a:lnTo>
                        <a:pt x="249" y="96"/>
                      </a:lnTo>
                      <a:lnTo>
                        <a:pt x="240" y="118"/>
                      </a:lnTo>
                      <a:lnTo>
                        <a:pt x="234" y="129"/>
                      </a:lnTo>
                      <a:lnTo>
                        <a:pt x="225" y="157"/>
                      </a:lnTo>
                      <a:lnTo>
                        <a:pt x="216" y="182"/>
                      </a:lnTo>
                      <a:lnTo>
                        <a:pt x="214" y="189"/>
                      </a:lnTo>
                      <a:lnTo>
                        <a:pt x="206" y="219"/>
                      </a:lnTo>
                      <a:lnTo>
                        <a:pt x="192" y="265"/>
                      </a:lnTo>
                      <a:lnTo>
                        <a:pt x="191" y="274"/>
                      </a:lnTo>
                      <a:lnTo>
                        <a:pt x="180" y="317"/>
                      </a:lnTo>
                      <a:lnTo>
                        <a:pt x="170" y="363"/>
                      </a:lnTo>
                      <a:lnTo>
                        <a:pt x="161" y="401"/>
                      </a:lnTo>
                      <a:lnTo>
                        <a:pt x="146" y="471"/>
                      </a:lnTo>
                      <a:lnTo>
                        <a:pt x="123" y="585"/>
                      </a:lnTo>
                      <a:lnTo>
                        <a:pt x="105" y="661"/>
                      </a:lnTo>
                      <a:lnTo>
                        <a:pt x="99" y="695"/>
                      </a:lnTo>
                      <a:lnTo>
                        <a:pt x="88" y="733"/>
                      </a:lnTo>
                      <a:lnTo>
                        <a:pt x="83" y="766"/>
                      </a:lnTo>
                      <a:lnTo>
                        <a:pt x="83" y="768"/>
                      </a:lnTo>
                      <a:lnTo>
                        <a:pt x="74" y="793"/>
                      </a:lnTo>
                      <a:lnTo>
                        <a:pt x="72" y="800"/>
                      </a:lnTo>
                      <a:lnTo>
                        <a:pt x="66" y="825"/>
                      </a:lnTo>
                      <a:lnTo>
                        <a:pt x="66" y="827"/>
                      </a:lnTo>
                      <a:lnTo>
                        <a:pt x="57" y="846"/>
                      </a:lnTo>
                      <a:lnTo>
                        <a:pt x="51" y="861"/>
                      </a:lnTo>
                      <a:lnTo>
                        <a:pt x="50" y="865"/>
                      </a:lnTo>
                      <a:lnTo>
                        <a:pt x="50" y="868"/>
                      </a:lnTo>
                      <a:lnTo>
                        <a:pt x="38" y="886"/>
                      </a:lnTo>
                      <a:lnTo>
                        <a:pt x="37" y="886"/>
                      </a:lnTo>
                      <a:lnTo>
                        <a:pt x="37" y="888"/>
                      </a:lnTo>
                      <a:lnTo>
                        <a:pt x="32" y="891"/>
                      </a:lnTo>
                      <a:lnTo>
                        <a:pt x="0" y="891"/>
                      </a:lnTo>
                      <a:lnTo>
                        <a:pt x="1" y="885"/>
                      </a:lnTo>
                      <a:lnTo>
                        <a:pt x="8" y="886"/>
                      </a:lnTo>
                      <a:lnTo>
                        <a:pt x="13" y="885"/>
                      </a:lnTo>
                      <a:lnTo>
                        <a:pt x="19" y="885"/>
                      </a:lnTo>
                      <a:lnTo>
                        <a:pt x="20" y="883"/>
                      </a:lnTo>
                      <a:lnTo>
                        <a:pt x="28" y="877"/>
                      </a:lnTo>
                      <a:lnTo>
                        <a:pt x="38" y="862"/>
                      </a:lnTo>
                      <a:lnTo>
                        <a:pt x="40" y="856"/>
                      </a:lnTo>
                      <a:lnTo>
                        <a:pt x="44" y="845"/>
                      </a:lnTo>
                      <a:lnTo>
                        <a:pt x="47" y="840"/>
                      </a:lnTo>
                      <a:lnTo>
                        <a:pt x="54" y="822"/>
                      </a:lnTo>
                      <a:lnTo>
                        <a:pt x="60" y="797"/>
                      </a:lnTo>
                      <a:lnTo>
                        <a:pt x="62" y="790"/>
                      </a:lnTo>
                      <a:lnTo>
                        <a:pt x="62" y="788"/>
                      </a:lnTo>
                      <a:lnTo>
                        <a:pt x="71" y="763"/>
                      </a:lnTo>
                      <a:lnTo>
                        <a:pt x="77" y="730"/>
                      </a:lnTo>
                      <a:lnTo>
                        <a:pt x="87" y="692"/>
                      </a:lnTo>
                      <a:lnTo>
                        <a:pt x="93" y="659"/>
                      </a:lnTo>
                      <a:lnTo>
                        <a:pt x="93" y="658"/>
                      </a:lnTo>
                      <a:lnTo>
                        <a:pt x="111" y="582"/>
                      </a:lnTo>
                      <a:lnTo>
                        <a:pt x="134" y="468"/>
                      </a:lnTo>
                      <a:lnTo>
                        <a:pt x="149" y="398"/>
                      </a:lnTo>
                      <a:lnTo>
                        <a:pt x="158" y="360"/>
                      </a:lnTo>
                      <a:lnTo>
                        <a:pt x="169" y="314"/>
                      </a:lnTo>
                      <a:lnTo>
                        <a:pt x="179" y="271"/>
                      </a:lnTo>
                      <a:lnTo>
                        <a:pt x="180" y="263"/>
                      </a:lnTo>
                      <a:lnTo>
                        <a:pt x="180" y="262"/>
                      </a:lnTo>
                      <a:lnTo>
                        <a:pt x="194" y="216"/>
                      </a:lnTo>
                      <a:lnTo>
                        <a:pt x="203" y="186"/>
                      </a:lnTo>
                      <a:lnTo>
                        <a:pt x="204" y="179"/>
                      </a:lnTo>
                      <a:lnTo>
                        <a:pt x="204" y="177"/>
                      </a:lnTo>
                      <a:lnTo>
                        <a:pt x="213" y="152"/>
                      </a:lnTo>
                      <a:lnTo>
                        <a:pt x="222" y="124"/>
                      </a:lnTo>
                      <a:lnTo>
                        <a:pt x="223" y="123"/>
                      </a:lnTo>
                      <a:lnTo>
                        <a:pt x="228" y="114"/>
                      </a:lnTo>
                      <a:lnTo>
                        <a:pt x="237" y="91"/>
                      </a:lnTo>
                      <a:lnTo>
                        <a:pt x="238" y="90"/>
                      </a:lnTo>
                      <a:lnTo>
                        <a:pt x="249" y="71"/>
                      </a:lnTo>
                      <a:lnTo>
                        <a:pt x="253" y="62"/>
                      </a:lnTo>
                      <a:lnTo>
                        <a:pt x="271" y="32"/>
                      </a:lnTo>
                      <a:lnTo>
                        <a:pt x="271" y="31"/>
                      </a:lnTo>
                      <a:lnTo>
                        <a:pt x="272" y="31"/>
                      </a:lnTo>
                      <a:lnTo>
                        <a:pt x="287" y="16"/>
                      </a:lnTo>
                      <a:lnTo>
                        <a:pt x="289" y="16"/>
                      </a:lnTo>
                      <a:lnTo>
                        <a:pt x="302" y="7"/>
                      </a:lnTo>
                      <a:lnTo>
                        <a:pt x="302" y="6"/>
                      </a:lnTo>
                      <a:lnTo>
                        <a:pt x="303" y="6"/>
                      </a:lnTo>
                      <a:lnTo>
                        <a:pt x="314" y="1"/>
                      </a:lnTo>
                      <a:lnTo>
                        <a:pt x="3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3" name="Freeform 652"/>
                <p:cNvSpPr>
                  <a:spLocks noEditPoints="1"/>
                </p:cNvSpPr>
                <p:nvPr/>
              </p:nvSpPr>
              <p:spPr bwMode="auto">
                <a:xfrm>
                  <a:off x="1670328" y="4695303"/>
                  <a:ext cx="1862215" cy="1161807"/>
                </a:xfrm>
                <a:custGeom>
                  <a:avLst/>
                  <a:gdLst>
                    <a:gd name="T0" fmla="*/ 217 w 1177"/>
                    <a:gd name="T1" fmla="*/ 115 h 731"/>
                    <a:gd name="T2" fmla="*/ 318 w 1177"/>
                    <a:gd name="T3" fmla="*/ 0 h 731"/>
                    <a:gd name="T4" fmla="*/ 367 w 1177"/>
                    <a:gd name="T5" fmla="*/ 13 h 731"/>
                    <a:gd name="T6" fmla="*/ 397 w 1177"/>
                    <a:gd name="T7" fmla="*/ 35 h 731"/>
                    <a:gd name="T8" fmla="*/ 550 w 1177"/>
                    <a:gd name="T9" fmla="*/ 284 h 731"/>
                    <a:gd name="T10" fmla="*/ 619 w 1177"/>
                    <a:gd name="T11" fmla="*/ 412 h 731"/>
                    <a:gd name="T12" fmla="*/ 686 w 1177"/>
                    <a:gd name="T13" fmla="*/ 525 h 731"/>
                    <a:gd name="T14" fmla="*/ 726 w 1177"/>
                    <a:gd name="T15" fmla="*/ 576 h 731"/>
                    <a:gd name="T16" fmla="*/ 762 w 1177"/>
                    <a:gd name="T17" fmla="*/ 618 h 731"/>
                    <a:gd name="T18" fmla="*/ 806 w 1177"/>
                    <a:gd name="T19" fmla="*/ 656 h 731"/>
                    <a:gd name="T20" fmla="*/ 831 w 1177"/>
                    <a:gd name="T21" fmla="*/ 674 h 731"/>
                    <a:gd name="T22" fmla="*/ 902 w 1177"/>
                    <a:gd name="T23" fmla="*/ 705 h 731"/>
                    <a:gd name="T24" fmla="*/ 1177 w 1177"/>
                    <a:gd name="T25" fmla="*/ 723 h 731"/>
                    <a:gd name="T26" fmla="*/ 922 w 1177"/>
                    <a:gd name="T27" fmla="*/ 723 h 731"/>
                    <a:gd name="T28" fmla="*/ 850 w 1177"/>
                    <a:gd name="T29" fmla="*/ 699 h 731"/>
                    <a:gd name="T30" fmla="*/ 800 w 1177"/>
                    <a:gd name="T31" fmla="*/ 668 h 731"/>
                    <a:gd name="T32" fmla="*/ 775 w 1177"/>
                    <a:gd name="T33" fmla="*/ 648 h 731"/>
                    <a:gd name="T34" fmla="*/ 753 w 1177"/>
                    <a:gd name="T35" fmla="*/ 627 h 731"/>
                    <a:gd name="T36" fmla="*/ 723 w 1177"/>
                    <a:gd name="T37" fmla="*/ 594 h 731"/>
                    <a:gd name="T38" fmla="*/ 656 w 1177"/>
                    <a:gd name="T39" fmla="*/ 504 h 731"/>
                    <a:gd name="T40" fmla="*/ 609 w 1177"/>
                    <a:gd name="T41" fmla="*/ 419 h 731"/>
                    <a:gd name="T42" fmla="*/ 587 w 1177"/>
                    <a:gd name="T43" fmla="*/ 384 h 731"/>
                    <a:gd name="T44" fmla="*/ 468 w 1177"/>
                    <a:gd name="T45" fmla="*/ 161 h 731"/>
                    <a:gd name="T46" fmla="*/ 361 w 1177"/>
                    <a:gd name="T47" fmla="*/ 23 h 731"/>
                    <a:gd name="T48" fmla="*/ 342 w 1177"/>
                    <a:gd name="T49" fmla="*/ 13 h 731"/>
                    <a:gd name="T50" fmla="*/ 306 w 1177"/>
                    <a:gd name="T51" fmla="*/ 17 h 731"/>
                    <a:gd name="T52" fmla="*/ 289 w 1177"/>
                    <a:gd name="T53" fmla="*/ 25 h 731"/>
                    <a:gd name="T54" fmla="*/ 266 w 1177"/>
                    <a:gd name="T55" fmla="*/ 55 h 731"/>
                    <a:gd name="T56" fmla="*/ 241 w 1177"/>
                    <a:gd name="T57" fmla="*/ 98 h 731"/>
                    <a:gd name="T58" fmla="*/ 219 w 1177"/>
                    <a:gd name="T59" fmla="*/ 149 h 731"/>
                    <a:gd name="T60" fmla="*/ 185 w 1177"/>
                    <a:gd name="T61" fmla="*/ 249 h 731"/>
                    <a:gd name="T62" fmla="*/ 163 w 1177"/>
                    <a:gd name="T63" fmla="*/ 324 h 731"/>
                    <a:gd name="T64" fmla="*/ 99 w 1177"/>
                    <a:gd name="T65" fmla="*/ 573 h 731"/>
                    <a:gd name="T66" fmla="*/ 83 w 1177"/>
                    <a:gd name="T67" fmla="*/ 628 h 731"/>
                    <a:gd name="T68" fmla="*/ 66 w 1177"/>
                    <a:gd name="T69" fmla="*/ 679 h 731"/>
                    <a:gd name="T70" fmla="*/ 50 w 1177"/>
                    <a:gd name="T71" fmla="*/ 713 h 731"/>
                    <a:gd name="T72" fmla="*/ 37 w 1177"/>
                    <a:gd name="T73" fmla="*/ 729 h 731"/>
                    <a:gd name="T74" fmla="*/ 8 w 1177"/>
                    <a:gd name="T75" fmla="*/ 726 h 731"/>
                    <a:gd name="T76" fmla="*/ 28 w 1177"/>
                    <a:gd name="T77" fmla="*/ 719 h 731"/>
                    <a:gd name="T78" fmla="*/ 38 w 1177"/>
                    <a:gd name="T79" fmla="*/ 707 h 731"/>
                    <a:gd name="T80" fmla="*/ 47 w 1177"/>
                    <a:gd name="T81" fmla="*/ 688 h 731"/>
                    <a:gd name="T82" fmla="*/ 71 w 1177"/>
                    <a:gd name="T83" fmla="*/ 624 h 731"/>
                    <a:gd name="T84" fmla="*/ 97 w 1177"/>
                    <a:gd name="T85" fmla="*/ 532 h 731"/>
                    <a:gd name="T86" fmla="*/ 160 w 1177"/>
                    <a:gd name="T87" fmla="*/ 292 h 731"/>
                    <a:gd name="T88" fmla="*/ 203 w 1177"/>
                    <a:gd name="T89" fmla="*/ 154 h 731"/>
                    <a:gd name="T90" fmla="*/ 219 w 1177"/>
                    <a:gd name="T91" fmla="*/ 114 h 731"/>
                    <a:gd name="T92" fmla="*/ 253 w 1177"/>
                    <a:gd name="T93" fmla="*/ 53 h 731"/>
                    <a:gd name="T94" fmla="*/ 266 w 1177"/>
                    <a:gd name="T95" fmla="*/ 32 h 731"/>
                    <a:gd name="T96" fmla="*/ 280 w 1177"/>
                    <a:gd name="T97" fmla="*/ 16 h 731"/>
                    <a:gd name="T98" fmla="*/ 289 w 1177"/>
                    <a:gd name="T99" fmla="*/ 10 h 73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177" h="731">
                      <a:moveTo>
                        <a:pt x="40" y="702"/>
                      </a:moveTo>
                      <a:lnTo>
                        <a:pt x="38" y="707"/>
                      </a:lnTo>
                      <a:lnTo>
                        <a:pt x="40" y="702"/>
                      </a:lnTo>
                      <a:close/>
                      <a:moveTo>
                        <a:pt x="217" y="115"/>
                      </a:moveTo>
                      <a:lnTo>
                        <a:pt x="217" y="117"/>
                      </a:lnTo>
                      <a:lnTo>
                        <a:pt x="216" y="118"/>
                      </a:lnTo>
                      <a:lnTo>
                        <a:pt x="217" y="115"/>
                      </a:lnTo>
                      <a:close/>
                      <a:moveTo>
                        <a:pt x="318" y="0"/>
                      </a:moveTo>
                      <a:lnTo>
                        <a:pt x="345" y="0"/>
                      </a:lnTo>
                      <a:lnTo>
                        <a:pt x="355" y="4"/>
                      </a:lnTo>
                      <a:lnTo>
                        <a:pt x="358" y="7"/>
                      </a:lnTo>
                      <a:lnTo>
                        <a:pt x="367" y="13"/>
                      </a:lnTo>
                      <a:lnTo>
                        <a:pt x="370" y="15"/>
                      </a:lnTo>
                      <a:lnTo>
                        <a:pt x="369" y="13"/>
                      </a:lnTo>
                      <a:lnTo>
                        <a:pt x="395" y="34"/>
                      </a:lnTo>
                      <a:lnTo>
                        <a:pt x="397" y="35"/>
                      </a:lnTo>
                      <a:lnTo>
                        <a:pt x="418" y="62"/>
                      </a:lnTo>
                      <a:lnTo>
                        <a:pt x="449" y="103"/>
                      </a:lnTo>
                      <a:lnTo>
                        <a:pt x="478" y="155"/>
                      </a:lnTo>
                      <a:lnTo>
                        <a:pt x="550" y="284"/>
                      </a:lnTo>
                      <a:lnTo>
                        <a:pt x="597" y="376"/>
                      </a:lnTo>
                      <a:lnTo>
                        <a:pt x="607" y="391"/>
                      </a:lnTo>
                      <a:lnTo>
                        <a:pt x="618" y="410"/>
                      </a:lnTo>
                      <a:lnTo>
                        <a:pt x="619" y="412"/>
                      </a:lnTo>
                      <a:lnTo>
                        <a:pt x="643" y="458"/>
                      </a:lnTo>
                      <a:lnTo>
                        <a:pt x="658" y="483"/>
                      </a:lnTo>
                      <a:lnTo>
                        <a:pt x="667" y="496"/>
                      </a:lnTo>
                      <a:lnTo>
                        <a:pt x="686" y="525"/>
                      </a:lnTo>
                      <a:lnTo>
                        <a:pt x="690" y="530"/>
                      </a:lnTo>
                      <a:lnTo>
                        <a:pt x="714" y="562"/>
                      </a:lnTo>
                      <a:lnTo>
                        <a:pt x="733" y="585"/>
                      </a:lnTo>
                      <a:lnTo>
                        <a:pt x="726" y="576"/>
                      </a:lnTo>
                      <a:lnTo>
                        <a:pt x="733" y="587"/>
                      </a:lnTo>
                      <a:lnTo>
                        <a:pt x="738" y="593"/>
                      </a:lnTo>
                      <a:lnTo>
                        <a:pt x="757" y="612"/>
                      </a:lnTo>
                      <a:lnTo>
                        <a:pt x="762" y="618"/>
                      </a:lnTo>
                      <a:lnTo>
                        <a:pt x="782" y="634"/>
                      </a:lnTo>
                      <a:lnTo>
                        <a:pt x="784" y="637"/>
                      </a:lnTo>
                      <a:lnTo>
                        <a:pt x="784" y="639"/>
                      </a:lnTo>
                      <a:lnTo>
                        <a:pt x="806" y="656"/>
                      </a:lnTo>
                      <a:lnTo>
                        <a:pt x="803" y="653"/>
                      </a:lnTo>
                      <a:lnTo>
                        <a:pt x="807" y="658"/>
                      </a:lnTo>
                      <a:lnTo>
                        <a:pt x="830" y="673"/>
                      </a:lnTo>
                      <a:lnTo>
                        <a:pt x="831" y="674"/>
                      </a:lnTo>
                      <a:lnTo>
                        <a:pt x="853" y="688"/>
                      </a:lnTo>
                      <a:lnTo>
                        <a:pt x="853" y="686"/>
                      </a:lnTo>
                      <a:lnTo>
                        <a:pt x="879" y="696"/>
                      </a:lnTo>
                      <a:lnTo>
                        <a:pt x="902" y="705"/>
                      </a:lnTo>
                      <a:lnTo>
                        <a:pt x="925" y="711"/>
                      </a:lnTo>
                      <a:lnTo>
                        <a:pt x="972" y="720"/>
                      </a:lnTo>
                      <a:lnTo>
                        <a:pt x="1018" y="723"/>
                      </a:lnTo>
                      <a:lnTo>
                        <a:pt x="1177" y="723"/>
                      </a:lnTo>
                      <a:lnTo>
                        <a:pt x="1177" y="731"/>
                      </a:lnTo>
                      <a:lnTo>
                        <a:pt x="963" y="731"/>
                      </a:lnTo>
                      <a:lnTo>
                        <a:pt x="923" y="723"/>
                      </a:lnTo>
                      <a:lnTo>
                        <a:pt x="922" y="723"/>
                      </a:lnTo>
                      <a:lnTo>
                        <a:pt x="898" y="717"/>
                      </a:lnTo>
                      <a:lnTo>
                        <a:pt x="874" y="708"/>
                      </a:lnTo>
                      <a:lnTo>
                        <a:pt x="849" y="698"/>
                      </a:lnTo>
                      <a:lnTo>
                        <a:pt x="850" y="699"/>
                      </a:lnTo>
                      <a:lnTo>
                        <a:pt x="848" y="698"/>
                      </a:lnTo>
                      <a:lnTo>
                        <a:pt x="824" y="685"/>
                      </a:lnTo>
                      <a:lnTo>
                        <a:pt x="822" y="683"/>
                      </a:lnTo>
                      <a:lnTo>
                        <a:pt x="800" y="668"/>
                      </a:lnTo>
                      <a:lnTo>
                        <a:pt x="797" y="665"/>
                      </a:lnTo>
                      <a:lnTo>
                        <a:pt x="797" y="667"/>
                      </a:lnTo>
                      <a:lnTo>
                        <a:pt x="775" y="649"/>
                      </a:lnTo>
                      <a:lnTo>
                        <a:pt x="775" y="648"/>
                      </a:lnTo>
                      <a:lnTo>
                        <a:pt x="773" y="646"/>
                      </a:lnTo>
                      <a:lnTo>
                        <a:pt x="773" y="645"/>
                      </a:lnTo>
                      <a:lnTo>
                        <a:pt x="751" y="627"/>
                      </a:lnTo>
                      <a:lnTo>
                        <a:pt x="753" y="627"/>
                      </a:lnTo>
                      <a:lnTo>
                        <a:pt x="751" y="625"/>
                      </a:lnTo>
                      <a:lnTo>
                        <a:pt x="747" y="619"/>
                      </a:lnTo>
                      <a:lnTo>
                        <a:pt x="727" y="600"/>
                      </a:lnTo>
                      <a:lnTo>
                        <a:pt x="723" y="594"/>
                      </a:lnTo>
                      <a:lnTo>
                        <a:pt x="704" y="570"/>
                      </a:lnTo>
                      <a:lnTo>
                        <a:pt x="680" y="538"/>
                      </a:lnTo>
                      <a:lnTo>
                        <a:pt x="676" y="532"/>
                      </a:lnTo>
                      <a:lnTo>
                        <a:pt x="656" y="504"/>
                      </a:lnTo>
                      <a:lnTo>
                        <a:pt x="650" y="495"/>
                      </a:lnTo>
                      <a:lnTo>
                        <a:pt x="647" y="489"/>
                      </a:lnTo>
                      <a:lnTo>
                        <a:pt x="633" y="464"/>
                      </a:lnTo>
                      <a:lnTo>
                        <a:pt x="609" y="419"/>
                      </a:lnTo>
                      <a:lnTo>
                        <a:pt x="607" y="418"/>
                      </a:lnTo>
                      <a:lnTo>
                        <a:pt x="607" y="416"/>
                      </a:lnTo>
                      <a:lnTo>
                        <a:pt x="597" y="398"/>
                      </a:lnTo>
                      <a:lnTo>
                        <a:pt x="587" y="384"/>
                      </a:lnTo>
                      <a:lnTo>
                        <a:pt x="588" y="385"/>
                      </a:lnTo>
                      <a:lnTo>
                        <a:pt x="587" y="382"/>
                      </a:lnTo>
                      <a:lnTo>
                        <a:pt x="539" y="290"/>
                      </a:lnTo>
                      <a:lnTo>
                        <a:pt x="468" y="161"/>
                      </a:lnTo>
                      <a:lnTo>
                        <a:pt x="438" y="111"/>
                      </a:lnTo>
                      <a:lnTo>
                        <a:pt x="407" y="69"/>
                      </a:lnTo>
                      <a:lnTo>
                        <a:pt x="386" y="44"/>
                      </a:lnTo>
                      <a:lnTo>
                        <a:pt x="361" y="23"/>
                      </a:lnTo>
                      <a:lnTo>
                        <a:pt x="351" y="17"/>
                      </a:lnTo>
                      <a:lnTo>
                        <a:pt x="348" y="15"/>
                      </a:lnTo>
                      <a:lnTo>
                        <a:pt x="342" y="12"/>
                      </a:lnTo>
                      <a:lnTo>
                        <a:pt x="342" y="13"/>
                      </a:lnTo>
                      <a:lnTo>
                        <a:pt x="320" y="13"/>
                      </a:lnTo>
                      <a:lnTo>
                        <a:pt x="320" y="12"/>
                      </a:lnTo>
                      <a:lnTo>
                        <a:pt x="308" y="16"/>
                      </a:lnTo>
                      <a:lnTo>
                        <a:pt x="306" y="17"/>
                      </a:lnTo>
                      <a:lnTo>
                        <a:pt x="305" y="17"/>
                      </a:lnTo>
                      <a:lnTo>
                        <a:pt x="295" y="22"/>
                      </a:lnTo>
                      <a:lnTo>
                        <a:pt x="289" y="26"/>
                      </a:lnTo>
                      <a:lnTo>
                        <a:pt x="289" y="25"/>
                      </a:lnTo>
                      <a:lnTo>
                        <a:pt x="284" y="29"/>
                      </a:lnTo>
                      <a:lnTo>
                        <a:pt x="275" y="40"/>
                      </a:lnTo>
                      <a:lnTo>
                        <a:pt x="277" y="40"/>
                      </a:lnTo>
                      <a:lnTo>
                        <a:pt x="266" y="55"/>
                      </a:lnTo>
                      <a:lnTo>
                        <a:pt x="265" y="58"/>
                      </a:lnTo>
                      <a:lnTo>
                        <a:pt x="265" y="59"/>
                      </a:lnTo>
                      <a:lnTo>
                        <a:pt x="252" y="78"/>
                      </a:lnTo>
                      <a:lnTo>
                        <a:pt x="241" y="98"/>
                      </a:lnTo>
                      <a:lnTo>
                        <a:pt x="243" y="96"/>
                      </a:lnTo>
                      <a:lnTo>
                        <a:pt x="238" y="102"/>
                      </a:lnTo>
                      <a:lnTo>
                        <a:pt x="229" y="120"/>
                      </a:lnTo>
                      <a:lnTo>
                        <a:pt x="219" y="149"/>
                      </a:lnTo>
                      <a:lnTo>
                        <a:pt x="214" y="158"/>
                      </a:lnTo>
                      <a:lnTo>
                        <a:pt x="204" y="186"/>
                      </a:lnTo>
                      <a:lnTo>
                        <a:pt x="195" y="215"/>
                      </a:lnTo>
                      <a:lnTo>
                        <a:pt x="185" y="249"/>
                      </a:lnTo>
                      <a:lnTo>
                        <a:pt x="171" y="295"/>
                      </a:lnTo>
                      <a:lnTo>
                        <a:pt x="169" y="304"/>
                      </a:lnTo>
                      <a:lnTo>
                        <a:pt x="171" y="296"/>
                      </a:lnTo>
                      <a:lnTo>
                        <a:pt x="163" y="324"/>
                      </a:lnTo>
                      <a:lnTo>
                        <a:pt x="124" y="479"/>
                      </a:lnTo>
                      <a:lnTo>
                        <a:pt x="109" y="535"/>
                      </a:lnTo>
                      <a:lnTo>
                        <a:pt x="100" y="569"/>
                      </a:lnTo>
                      <a:lnTo>
                        <a:pt x="99" y="573"/>
                      </a:lnTo>
                      <a:lnTo>
                        <a:pt x="100" y="570"/>
                      </a:lnTo>
                      <a:lnTo>
                        <a:pt x="83" y="627"/>
                      </a:lnTo>
                      <a:lnTo>
                        <a:pt x="81" y="630"/>
                      </a:lnTo>
                      <a:lnTo>
                        <a:pt x="83" y="628"/>
                      </a:lnTo>
                      <a:lnTo>
                        <a:pt x="74" y="651"/>
                      </a:lnTo>
                      <a:lnTo>
                        <a:pt x="72" y="655"/>
                      </a:lnTo>
                      <a:lnTo>
                        <a:pt x="66" y="677"/>
                      </a:lnTo>
                      <a:lnTo>
                        <a:pt x="66" y="679"/>
                      </a:lnTo>
                      <a:lnTo>
                        <a:pt x="57" y="694"/>
                      </a:lnTo>
                      <a:lnTo>
                        <a:pt x="51" y="707"/>
                      </a:lnTo>
                      <a:lnTo>
                        <a:pt x="50" y="711"/>
                      </a:lnTo>
                      <a:lnTo>
                        <a:pt x="50" y="713"/>
                      </a:lnTo>
                      <a:lnTo>
                        <a:pt x="44" y="722"/>
                      </a:lnTo>
                      <a:lnTo>
                        <a:pt x="43" y="722"/>
                      </a:lnTo>
                      <a:lnTo>
                        <a:pt x="37" y="728"/>
                      </a:lnTo>
                      <a:lnTo>
                        <a:pt x="37" y="729"/>
                      </a:lnTo>
                      <a:lnTo>
                        <a:pt x="34" y="731"/>
                      </a:lnTo>
                      <a:lnTo>
                        <a:pt x="0" y="731"/>
                      </a:lnTo>
                      <a:lnTo>
                        <a:pt x="1" y="725"/>
                      </a:lnTo>
                      <a:lnTo>
                        <a:pt x="8" y="726"/>
                      </a:lnTo>
                      <a:lnTo>
                        <a:pt x="13" y="725"/>
                      </a:lnTo>
                      <a:lnTo>
                        <a:pt x="14" y="725"/>
                      </a:lnTo>
                      <a:lnTo>
                        <a:pt x="22" y="723"/>
                      </a:lnTo>
                      <a:lnTo>
                        <a:pt x="28" y="719"/>
                      </a:lnTo>
                      <a:lnTo>
                        <a:pt x="34" y="713"/>
                      </a:lnTo>
                      <a:lnTo>
                        <a:pt x="38" y="707"/>
                      </a:lnTo>
                      <a:lnTo>
                        <a:pt x="38" y="708"/>
                      </a:lnTo>
                      <a:lnTo>
                        <a:pt x="38" y="707"/>
                      </a:lnTo>
                      <a:lnTo>
                        <a:pt x="40" y="705"/>
                      </a:lnTo>
                      <a:lnTo>
                        <a:pt x="41" y="702"/>
                      </a:lnTo>
                      <a:lnTo>
                        <a:pt x="47" y="689"/>
                      </a:lnTo>
                      <a:lnTo>
                        <a:pt x="47" y="688"/>
                      </a:lnTo>
                      <a:lnTo>
                        <a:pt x="54" y="674"/>
                      </a:lnTo>
                      <a:lnTo>
                        <a:pt x="60" y="652"/>
                      </a:lnTo>
                      <a:lnTo>
                        <a:pt x="62" y="646"/>
                      </a:lnTo>
                      <a:lnTo>
                        <a:pt x="71" y="624"/>
                      </a:lnTo>
                      <a:lnTo>
                        <a:pt x="84" y="579"/>
                      </a:lnTo>
                      <a:lnTo>
                        <a:pt x="80" y="594"/>
                      </a:lnTo>
                      <a:lnTo>
                        <a:pt x="88" y="566"/>
                      </a:lnTo>
                      <a:lnTo>
                        <a:pt x="97" y="532"/>
                      </a:lnTo>
                      <a:lnTo>
                        <a:pt x="112" y="476"/>
                      </a:lnTo>
                      <a:lnTo>
                        <a:pt x="136" y="381"/>
                      </a:lnTo>
                      <a:lnTo>
                        <a:pt x="151" y="320"/>
                      </a:lnTo>
                      <a:lnTo>
                        <a:pt x="160" y="292"/>
                      </a:lnTo>
                      <a:lnTo>
                        <a:pt x="173" y="246"/>
                      </a:lnTo>
                      <a:lnTo>
                        <a:pt x="183" y="212"/>
                      </a:lnTo>
                      <a:lnTo>
                        <a:pt x="192" y="182"/>
                      </a:lnTo>
                      <a:lnTo>
                        <a:pt x="203" y="154"/>
                      </a:lnTo>
                      <a:lnTo>
                        <a:pt x="204" y="152"/>
                      </a:lnTo>
                      <a:lnTo>
                        <a:pt x="207" y="145"/>
                      </a:lnTo>
                      <a:lnTo>
                        <a:pt x="217" y="117"/>
                      </a:lnTo>
                      <a:lnTo>
                        <a:pt x="219" y="114"/>
                      </a:lnTo>
                      <a:lnTo>
                        <a:pt x="228" y="95"/>
                      </a:lnTo>
                      <a:lnTo>
                        <a:pt x="232" y="89"/>
                      </a:lnTo>
                      <a:lnTo>
                        <a:pt x="241" y="71"/>
                      </a:lnTo>
                      <a:lnTo>
                        <a:pt x="253" y="53"/>
                      </a:lnTo>
                      <a:lnTo>
                        <a:pt x="255" y="49"/>
                      </a:lnTo>
                      <a:lnTo>
                        <a:pt x="255" y="47"/>
                      </a:lnTo>
                      <a:lnTo>
                        <a:pt x="256" y="47"/>
                      </a:lnTo>
                      <a:lnTo>
                        <a:pt x="266" y="32"/>
                      </a:lnTo>
                      <a:lnTo>
                        <a:pt x="265" y="32"/>
                      </a:lnTo>
                      <a:lnTo>
                        <a:pt x="266" y="31"/>
                      </a:lnTo>
                      <a:lnTo>
                        <a:pt x="275" y="20"/>
                      </a:lnTo>
                      <a:lnTo>
                        <a:pt x="280" y="16"/>
                      </a:lnTo>
                      <a:lnTo>
                        <a:pt x="281" y="16"/>
                      </a:lnTo>
                      <a:lnTo>
                        <a:pt x="287" y="12"/>
                      </a:lnTo>
                      <a:lnTo>
                        <a:pt x="287" y="10"/>
                      </a:lnTo>
                      <a:lnTo>
                        <a:pt x="289" y="10"/>
                      </a:lnTo>
                      <a:lnTo>
                        <a:pt x="303" y="4"/>
                      </a:lnTo>
                      <a:lnTo>
                        <a:pt x="305" y="4"/>
                      </a:lnTo>
                      <a:lnTo>
                        <a:pt x="318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4" name="Freeform 653"/>
                <p:cNvSpPr>
                  <a:spLocks noEditPoints="1"/>
                </p:cNvSpPr>
                <p:nvPr/>
              </p:nvSpPr>
              <p:spPr bwMode="auto">
                <a:xfrm>
                  <a:off x="1670328" y="5600120"/>
                  <a:ext cx="1862215" cy="256990"/>
                </a:xfrm>
                <a:custGeom>
                  <a:avLst/>
                  <a:gdLst>
                    <a:gd name="T0" fmla="*/ 662 w 1177"/>
                    <a:gd name="T1" fmla="*/ 97 h 161"/>
                    <a:gd name="T2" fmla="*/ 182 w 1177"/>
                    <a:gd name="T3" fmla="*/ 48 h 161"/>
                    <a:gd name="T4" fmla="*/ 481 w 1177"/>
                    <a:gd name="T5" fmla="*/ 27 h 161"/>
                    <a:gd name="T6" fmla="*/ 223 w 1177"/>
                    <a:gd name="T7" fmla="*/ 26 h 161"/>
                    <a:gd name="T8" fmla="*/ 472 w 1177"/>
                    <a:gd name="T9" fmla="*/ 24 h 161"/>
                    <a:gd name="T10" fmla="*/ 329 w 1177"/>
                    <a:gd name="T11" fmla="*/ 0 h 161"/>
                    <a:gd name="T12" fmla="*/ 367 w 1177"/>
                    <a:gd name="T13" fmla="*/ 2 h 161"/>
                    <a:gd name="T14" fmla="*/ 419 w 1177"/>
                    <a:gd name="T15" fmla="*/ 11 h 161"/>
                    <a:gd name="T16" fmla="*/ 452 w 1177"/>
                    <a:gd name="T17" fmla="*/ 18 h 161"/>
                    <a:gd name="T18" fmla="*/ 524 w 1177"/>
                    <a:gd name="T19" fmla="*/ 43 h 161"/>
                    <a:gd name="T20" fmla="*/ 595 w 1177"/>
                    <a:gd name="T21" fmla="*/ 73 h 161"/>
                    <a:gd name="T22" fmla="*/ 667 w 1177"/>
                    <a:gd name="T23" fmla="*/ 98 h 161"/>
                    <a:gd name="T24" fmla="*/ 690 w 1177"/>
                    <a:gd name="T25" fmla="*/ 106 h 161"/>
                    <a:gd name="T26" fmla="*/ 760 w 1177"/>
                    <a:gd name="T27" fmla="*/ 124 h 161"/>
                    <a:gd name="T28" fmla="*/ 785 w 1177"/>
                    <a:gd name="T29" fmla="*/ 129 h 161"/>
                    <a:gd name="T30" fmla="*/ 831 w 1177"/>
                    <a:gd name="T31" fmla="*/ 135 h 161"/>
                    <a:gd name="T32" fmla="*/ 848 w 1177"/>
                    <a:gd name="T33" fmla="*/ 137 h 161"/>
                    <a:gd name="T34" fmla="*/ 902 w 1177"/>
                    <a:gd name="T35" fmla="*/ 144 h 161"/>
                    <a:gd name="T36" fmla="*/ 974 w 1177"/>
                    <a:gd name="T37" fmla="*/ 146 h 161"/>
                    <a:gd name="T38" fmla="*/ 1177 w 1177"/>
                    <a:gd name="T39" fmla="*/ 161 h 161"/>
                    <a:gd name="T40" fmla="*/ 950 w 1177"/>
                    <a:gd name="T41" fmla="*/ 159 h 161"/>
                    <a:gd name="T42" fmla="*/ 879 w 1177"/>
                    <a:gd name="T43" fmla="*/ 156 h 161"/>
                    <a:gd name="T44" fmla="*/ 853 w 1177"/>
                    <a:gd name="T45" fmla="*/ 150 h 161"/>
                    <a:gd name="T46" fmla="*/ 827 w 1177"/>
                    <a:gd name="T47" fmla="*/ 149 h 161"/>
                    <a:gd name="T48" fmla="*/ 806 w 1177"/>
                    <a:gd name="T49" fmla="*/ 146 h 161"/>
                    <a:gd name="T50" fmla="*/ 776 w 1177"/>
                    <a:gd name="T51" fmla="*/ 140 h 161"/>
                    <a:gd name="T52" fmla="*/ 756 w 1177"/>
                    <a:gd name="T53" fmla="*/ 137 h 161"/>
                    <a:gd name="T54" fmla="*/ 686 w 1177"/>
                    <a:gd name="T55" fmla="*/ 118 h 161"/>
                    <a:gd name="T56" fmla="*/ 662 w 1177"/>
                    <a:gd name="T57" fmla="*/ 110 h 161"/>
                    <a:gd name="T58" fmla="*/ 591 w 1177"/>
                    <a:gd name="T59" fmla="*/ 85 h 161"/>
                    <a:gd name="T60" fmla="*/ 520 w 1177"/>
                    <a:gd name="T61" fmla="*/ 55 h 161"/>
                    <a:gd name="T62" fmla="*/ 449 w 1177"/>
                    <a:gd name="T63" fmla="*/ 30 h 161"/>
                    <a:gd name="T64" fmla="*/ 425 w 1177"/>
                    <a:gd name="T65" fmla="*/ 24 h 161"/>
                    <a:gd name="T66" fmla="*/ 403 w 1177"/>
                    <a:gd name="T67" fmla="*/ 18 h 161"/>
                    <a:gd name="T68" fmla="*/ 366 w 1177"/>
                    <a:gd name="T69" fmla="*/ 15 h 161"/>
                    <a:gd name="T70" fmla="*/ 330 w 1177"/>
                    <a:gd name="T71" fmla="*/ 14 h 161"/>
                    <a:gd name="T72" fmla="*/ 296 w 1177"/>
                    <a:gd name="T73" fmla="*/ 17 h 161"/>
                    <a:gd name="T74" fmla="*/ 280 w 1177"/>
                    <a:gd name="T75" fmla="*/ 17 h 161"/>
                    <a:gd name="T76" fmla="*/ 260 w 1177"/>
                    <a:gd name="T77" fmla="*/ 24 h 161"/>
                    <a:gd name="T78" fmla="*/ 237 w 1177"/>
                    <a:gd name="T79" fmla="*/ 33 h 161"/>
                    <a:gd name="T80" fmla="*/ 216 w 1177"/>
                    <a:gd name="T81" fmla="*/ 45 h 161"/>
                    <a:gd name="T82" fmla="*/ 183 w 1177"/>
                    <a:gd name="T83" fmla="*/ 66 h 161"/>
                    <a:gd name="T84" fmla="*/ 123 w 1177"/>
                    <a:gd name="T85" fmla="*/ 113 h 161"/>
                    <a:gd name="T86" fmla="*/ 99 w 1177"/>
                    <a:gd name="T87" fmla="*/ 131 h 161"/>
                    <a:gd name="T88" fmla="*/ 83 w 1177"/>
                    <a:gd name="T89" fmla="*/ 146 h 161"/>
                    <a:gd name="T90" fmla="*/ 72 w 1177"/>
                    <a:gd name="T91" fmla="*/ 152 h 161"/>
                    <a:gd name="T92" fmla="*/ 0 w 1177"/>
                    <a:gd name="T93" fmla="*/ 155 h 161"/>
                    <a:gd name="T94" fmla="*/ 37 w 1177"/>
                    <a:gd name="T95" fmla="*/ 152 h 161"/>
                    <a:gd name="T96" fmla="*/ 44 w 1177"/>
                    <a:gd name="T97" fmla="*/ 150 h 161"/>
                    <a:gd name="T98" fmla="*/ 63 w 1177"/>
                    <a:gd name="T99" fmla="*/ 141 h 161"/>
                    <a:gd name="T100" fmla="*/ 80 w 1177"/>
                    <a:gd name="T101" fmla="*/ 131 h 161"/>
                    <a:gd name="T102" fmla="*/ 100 w 1177"/>
                    <a:gd name="T103" fmla="*/ 113 h 161"/>
                    <a:gd name="T104" fmla="*/ 152 w 1177"/>
                    <a:gd name="T105" fmla="*/ 70 h 161"/>
                    <a:gd name="T106" fmla="*/ 174 w 1177"/>
                    <a:gd name="T107" fmla="*/ 55 h 161"/>
                    <a:gd name="T108" fmla="*/ 197 w 1177"/>
                    <a:gd name="T109" fmla="*/ 40 h 161"/>
                    <a:gd name="T110" fmla="*/ 223 w 1177"/>
                    <a:gd name="T111" fmla="*/ 26 h 161"/>
                    <a:gd name="T112" fmla="*/ 249 w 1177"/>
                    <a:gd name="T113" fmla="*/ 14 h 161"/>
                    <a:gd name="T114" fmla="*/ 259 w 1177"/>
                    <a:gd name="T115" fmla="*/ 11 h 161"/>
                    <a:gd name="T116" fmla="*/ 280 w 1177"/>
                    <a:gd name="T117" fmla="*/ 5 h 161"/>
                    <a:gd name="T118" fmla="*/ 308 w 1177"/>
                    <a:gd name="T119" fmla="*/ 2 h 16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1177" h="161">
                      <a:moveTo>
                        <a:pt x="662" y="97"/>
                      </a:moveTo>
                      <a:lnTo>
                        <a:pt x="671" y="100"/>
                      </a:lnTo>
                      <a:lnTo>
                        <a:pt x="662" y="97"/>
                      </a:lnTo>
                      <a:close/>
                      <a:moveTo>
                        <a:pt x="185" y="46"/>
                      </a:moveTo>
                      <a:lnTo>
                        <a:pt x="183" y="48"/>
                      </a:lnTo>
                      <a:lnTo>
                        <a:pt x="182" y="48"/>
                      </a:lnTo>
                      <a:lnTo>
                        <a:pt x="185" y="46"/>
                      </a:lnTo>
                      <a:close/>
                      <a:moveTo>
                        <a:pt x="477" y="26"/>
                      </a:moveTo>
                      <a:lnTo>
                        <a:pt x="481" y="27"/>
                      </a:lnTo>
                      <a:lnTo>
                        <a:pt x="480" y="27"/>
                      </a:lnTo>
                      <a:lnTo>
                        <a:pt x="477" y="26"/>
                      </a:lnTo>
                      <a:close/>
                      <a:moveTo>
                        <a:pt x="223" y="26"/>
                      </a:moveTo>
                      <a:lnTo>
                        <a:pt x="220" y="27"/>
                      </a:lnTo>
                      <a:lnTo>
                        <a:pt x="223" y="26"/>
                      </a:lnTo>
                      <a:close/>
                      <a:moveTo>
                        <a:pt x="472" y="24"/>
                      </a:moveTo>
                      <a:lnTo>
                        <a:pt x="477" y="26"/>
                      </a:lnTo>
                      <a:lnTo>
                        <a:pt x="472" y="24"/>
                      </a:lnTo>
                      <a:close/>
                      <a:moveTo>
                        <a:pt x="329" y="0"/>
                      </a:moveTo>
                      <a:lnTo>
                        <a:pt x="343" y="0"/>
                      </a:lnTo>
                      <a:lnTo>
                        <a:pt x="354" y="2"/>
                      </a:lnTo>
                      <a:lnTo>
                        <a:pt x="367" y="2"/>
                      </a:lnTo>
                      <a:lnTo>
                        <a:pt x="394" y="5"/>
                      </a:lnTo>
                      <a:lnTo>
                        <a:pt x="404" y="6"/>
                      </a:lnTo>
                      <a:lnTo>
                        <a:pt x="419" y="11"/>
                      </a:lnTo>
                      <a:lnTo>
                        <a:pt x="428" y="12"/>
                      </a:lnTo>
                      <a:lnTo>
                        <a:pt x="443" y="17"/>
                      </a:lnTo>
                      <a:lnTo>
                        <a:pt x="452" y="18"/>
                      </a:lnTo>
                      <a:lnTo>
                        <a:pt x="471" y="24"/>
                      </a:lnTo>
                      <a:lnTo>
                        <a:pt x="480" y="27"/>
                      </a:lnTo>
                      <a:lnTo>
                        <a:pt x="524" y="43"/>
                      </a:lnTo>
                      <a:lnTo>
                        <a:pt x="548" y="54"/>
                      </a:lnTo>
                      <a:lnTo>
                        <a:pt x="572" y="63"/>
                      </a:lnTo>
                      <a:lnTo>
                        <a:pt x="595" y="73"/>
                      </a:lnTo>
                      <a:lnTo>
                        <a:pt x="643" y="91"/>
                      </a:lnTo>
                      <a:lnTo>
                        <a:pt x="661" y="97"/>
                      </a:lnTo>
                      <a:lnTo>
                        <a:pt x="667" y="98"/>
                      </a:lnTo>
                      <a:lnTo>
                        <a:pt x="687" y="104"/>
                      </a:lnTo>
                      <a:lnTo>
                        <a:pt x="689" y="104"/>
                      </a:lnTo>
                      <a:lnTo>
                        <a:pt x="690" y="106"/>
                      </a:lnTo>
                      <a:lnTo>
                        <a:pt x="736" y="118"/>
                      </a:lnTo>
                      <a:lnTo>
                        <a:pt x="756" y="124"/>
                      </a:lnTo>
                      <a:lnTo>
                        <a:pt x="760" y="124"/>
                      </a:lnTo>
                      <a:lnTo>
                        <a:pt x="779" y="128"/>
                      </a:lnTo>
                      <a:lnTo>
                        <a:pt x="781" y="128"/>
                      </a:lnTo>
                      <a:lnTo>
                        <a:pt x="785" y="129"/>
                      </a:lnTo>
                      <a:lnTo>
                        <a:pt x="807" y="134"/>
                      </a:lnTo>
                      <a:lnTo>
                        <a:pt x="830" y="135"/>
                      </a:lnTo>
                      <a:lnTo>
                        <a:pt x="831" y="135"/>
                      </a:lnTo>
                      <a:lnTo>
                        <a:pt x="833" y="137"/>
                      </a:lnTo>
                      <a:lnTo>
                        <a:pt x="853" y="138"/>
                      </a:lnTo>
                      <a:lnTo>
                        <a:pt x="848" y="137"/>
                      </a:lnTo>
                      <a:lnTo>
                        <a:pt x="855" y="138"/>
                      </a:lnTo>
                      <a:lnTo>
                        <a:pt x="880" y="143"/>
                      </a:lnTo>
                      <a:lnTo>
                        <a:pt x="902" y="144"/>
                      </a:lnTo>
                      <a:lnTo>
                        <a:pt x="926" y="144"/>
                      </a:lnTo>
                      <a:lnTo>
                        <a:pt x="950" y="146"/>
                      </a:lnTo>
                      <a:lnTo>
                        <a:pt x="974" y="146"/>
                      </a:lnTo>
                      <a:lnTo>
                        <a:pt x="997" y="147"/>
                      </a:lnTo>
                      <a:lnTo>
                        <a:pt x="1177" y="147"/>
                      </a:lnTo>
                      <a:lnTo>
                        <a:pt x="1177" y="161"/>
                      </a:lnTo>
                      <a:lnTo>
                        <a:pt x="997" y="161"/>
                      </a:lnTo>
                      <a:lnTo>
                        <a:pt x="974" y="159"/>
                      </a:lnTo>
                      <a:lnTo>
                        <a:pt x="950" y="159"/>
                      </a:lnTo>
                      <a:lnTo>
                        <a:pt x="926" y="158"/>
                      </a:lnTo>
                      <a:lnTo>
                        <a:pt x="902" y="158"/>
                      </a:lnTo>
                      <a:lnTo>
                        <a:pt x="879" y="156"/>
                      </a:lnTo>
                      <a:lnTo>
                        <a:pt x="885" y="156"/>
                      </a:lnTo>
                      <a:lnTo>
                        <a:pt x="879" y="155"/>
                      </a:lnTo>
                      <a:lnTo>
                        <a:pt x="853" y="150"/>
                      </a:lnTo>
                      <a:lnTo>
                        <a:pt x="853" y="152"/>
                      </a:lnTo>
                      <a:lnTo>
                        <a:pt x="830" y="150"/>
                      </a:lnTo>
                      <a:lnTo>
                        <a:pt x="827" y="149"/>
                      </a:lnTo>
                      <a:lnTo>
                        <a:pt x="806" y="147"/>
                      </a:lnTo>
                      <a:lnTo>
                        <a:pt x="812" y="147"/>
                      </a:lnTo>
                      <a:lnTo>
                        <a:pt x="806" y="146"/>
                      </a:lnTo>
                      <a:lnTo>
                        <a:pt x="782" y="141"/>
                      </a:lnTo>
                      <a:lnTo>
                        <a:pt x="781" y="141"/>
                      </a:lnTo>
                      <a:lnTo>
                        <a:pt x="776" y="140"/>
                      </a:lnTo>
                      <a:lnTo>
                        <a:pt x="759" y="135"/>
                      </a:lnTo>
                      <a:lnTo>
                        <a:pt x="759" y="137"/>
                      </a:lnTo>
                      <a:lnTo>
                        <a:pt x="756" y="137"/>
                      </a:lnTo>
                      <a:lnTo>
                        <a:pt x="753" y="135"/>
                      </a:lnTo>
                      <a:lnTo>
                        <a:pt x="733" y="129"/>
                      </a:lnTo>
                      <a:lnTo>
                        <a:pt x="686" y="118"/>
                      </a:lnTo>
                      <a:lnTo>
                        <a:pt x="684" y="118"/>
                      </a:lnTo>
                      <a:lnTo>
                        <a:pt x="683" y="116"/>
                      </a:lnTo>
                      <a:lnTo>
                        <a:pt x="662" y="110"/>
                      </a:lnTo>
                      <a:lnTo>
                        <a:pt x="658" y="109"/>
                      </a:lnTo>
                      <a:lnTo>
                        <a:pt x="638" y="103"/>
                      </a:lnTo>
                      <a:lnTo>
                        <a:pt x="591" y="85"/>
                      </a:lnTo>
                      <a:lnTo>
                        <a:pt x="567" y="75"/>
                      </a:lnTo>
                      <a:lnTo>
                        <a:pt x="544" y="66"/>
                      </a:lnTo>
                      <a:lnTo>
                        <a:pt x="520" y="55"/>
                      </a:lnTo>
                      <a:lnTo>
                        <a:pt x="472" y="38"/>
                      </a:lnTo>
                      <a:lnTo>
                        <a:pt x="468" y="36"/>
                      </a:lnTo>
                      <a:lnTo>
                        <a:pt x="449" y="30"/>
                      </a:lnTo>
                      <a:lnTo>
                        <a:pt x="441" y="29"/>
                      </a:lnTo>
                      <a:lnTo>
                        <a:pt x="440" y="29"/>
                      </a:lnTo>
                      <a:lnTo>
                        <a:pt x="425" y="24"/>
                      </a:lnTo>
                      <a:lnTo>
                        <a:pt x="418" y="23"/>
                      </a:lnTo>
                      <a:lnTo>
                        <a:pt x="416" y="23"/>
                      </a:lnTo>
                      <a:lnTo>
                        <a:pt x="403" y="18"/>
                      </a:lnTo>
                      <a:lnTo>
                        <a:pt x="403" y="20"/>
                      </a:lnTo>
                      <a:lnTo>
                        <a:pt x="392" y="18"/>
                      </a:lnTo>
                      <a:lnTo>
                        <a:pt x="366" y="15"/>
                      </a:lnTo>
                      <a:lnTo>
                        <a:pt x="352" y="15"/>
                      </a:lnTo>
                      <a:lnTo>
                        <a:pt x="342" y="14"/>
                      </a:lnTo>
                      <a:lnTo>
                        <a:pt x="330" y="14"/>
                      </a:lnTo>
                      <a:lnTo>
                        <a:pt x="320" y="15"/>
                      </a:lnTo>
                      <a:lnTo>
                        <a:pt x="309" y="15"/>
                      </a:lnTo>
                      <a:lnTo>
                        <a:pt x="296" y="17"/>
                      </a:lnTo>
                      <a:lnTo>
                        <a:pt x="286" y="18"/>
                      </a:lnTo>
                      <a:lnTo>
                        <a:pt x="280" y="18"/>
                      </a:lnTo>
                      <a:lnTo>
                        <a:pt x="280" y="17"/>
                      </a:lnTo>
                      <a:lnTo>
                        <a:pt x="274" y="18"/>
                      </a:lnTo>
                      <a:lnTo>
                        <a:pt x="263" y="23"/>
                      </a:lnTo>
                      <a:lnTo>
                        <a:pt x="260" y="24"/>
                      </a:lnTo>
                      <a:lnTo>
                        <a:pt x="256" y="24"/>
                      </a:lnTo>
                      <a:lnTo>
                        <a:pt x="249" y="27"/>
                      </a:lnTo>
                      <a:lnTo>
                        <a:pt x="237" y="33"/>
                      </a:lnTo>
                      <a:lnTo>
                        <a:pt x="235" y="33"/>
                      </a:lnTo>
                      <a:lnTo>
                        <a:pt x="217" y="45"/>
                      </a:lnTo>
                      <a:lnTo>
                        <a:pt x="216" y="45"/>
                      </a:lnTo>
                      <a:lnTo>
                        <a:pt x="203" y="51"/>
                      </a:lnTo>
                      <a:lnTo>
                        <a:pt x="194" y="57"/>
                      </a:lnTo>
                      <a:lnTo>
                        <a:pt x="183" y="66"/>
                      </a:lnTo>
                      <a:lnTo>
                        <a:pt x="161" y="81"/>
                      </a:lnTo>
                      <a:lnTo>
                        <a:pt x="146" y="94"/>
                      </a:lnTo>
                      <a:lnTo>
                        <a:pt x="123" y="113"/>
                      </a:lnTo>
                      <a:lnTo>
                        <a:pt x="108" y="124"/>
                      </a:lnTo>
                      <a:lnTo>
                        <a:pt x="108" y="122"/>
                      </a:lnTo>
                      <a:lnTo>
                        <a:pt x="99" y="131"/>
                      </a:lnTo>
                      <a:lnTo>
                        <a:pt x="99" y="132"/>
                      </a:lnTo>
                      <a:lnTo>
                        <a:pt x="93" y="137"/>
                      </a:lnTo>
                      <a:lnTo>
                        <a:pt x="83" y="146"/>
                      </a:lnTo>
                      <a:lnTo>
                        <a:pt x="84" y="143"/>
                      </a:lnTo>
                      <a:lnTo>
                        <a:pt x="81" y="146"/>
                      </a:lnTo>
                      <a:lnTo>
                        <a:pt x="72" y="152"/>
                      </a:lnTo>
                      <a:lnTo>
                        <a:pt x="54" y="161"/>
                      </a:lnTo>
                      <a:lnTo>
                        <a:pt x="0" y="161"/>
                      </a:lnTo>
                      <a:lnTo>
                        <a:pt x="0" y="155"/>
                      </a:lnTo>
                      <a:lnTo>
                        <a:pt x="23" y="155"/>
                      </a:lnTo>
                      <a:lnTo>
                        <a:pt x="31" y="153"/>
                      </a:lnTo>
                      <a:lnTo>
                        <a:pt x="37" y="152"/>
                      </a:lnTo>
                      <a:lnTo>
                        <a:pt x="41" y="152"/>
                      </a:lnTo>
                      <a:lnTo>
                        <a:pt x="43" y="150"/>
                      </a:lnTo>
                      <a:lnTo>
                        <a:pt x="44" y="150"/>
                      </a:lnTo>
                      <a:lnTo>
                        <a:pt x="50" y="149"/>
                      </a:lnTo>
                      <a:lnTo>
                        <a:pt x="63" y="143"/>
                      </a:lnTo>
                      <a:lnTo>
                        <a:pt x="63" y="141"/>
                      </a:lnTo>
                      <a:lnTo>
                        <a:pt x="74" y="135"/>
                      </a:lnTo>
                      <a:lnTo>
                        <a:pt x="84" y="126"/>
                      </a:lnTo>
                      <a:lnTo>
                        <a:pt x="80" y="131"/>
                      </a:lnTo>
                      <a:lnTo>
                        <a:pt x="90" y="122"/>
                      </a:lnTo>
                      <a:lnTo>
                        <a:pt x="99" y="113"/>
                      </a:lnTo>
                      <a:lnTo>
                        <a:pt x="100" y="113"/>
                      </a:lnTo>
                      <a:lnTo>
                        <a:pt x="115" y="103"/>
                      </a:lnTo>
                      <a:lnTo>
                        <a:pt x="137" y="83"/>
                      </a:lnTo>
                      <a:lnTo>
                        <a:pt x="152" y="70"/>
                      </a:lnTo>
                      <a:lnTo>
                        <a:pt x="151" y="72"/>
                      </a:lnTo>
                      <a:lnTo>
                        <a:pt x="154" y="70"/>
                      </a:lnTo>
                      <a:lnTo>
                        <a:pt x="174" y="55"/>
                      </a:lnTo>
                      <a:lnTo>
                        <a:pt x="183" y="48"/>
                      </a:lnTo>
                      <a:lnTo>
                        <a:pt x="186" y="46"/>
                      </a:lnTo>
                      <a:lnTo>
                        <a:pt x="197" y="40"/>
                      </a:lnTo>
                      <a:lnTo>
                        <a:pt x="198" y="39"/>
                      </a:lnTo>
                      <a:lnTo>
                        <a:pt x="212" y="33"/>
                      </a:lnTo>
                      <a:lnTo>
                        <a:pt x="223" y="26"/>
                      </a:lnTo>
                      <a:lnTo>
                        <a:pt x="235" y="20"/>
                      </a:lnTo>
                      <a:lnTo>
                        <a:pt x="237" y="20"/>
                      </a:lnTo>
                      <a:lnTo>
                        <a:pt x="249" y="14"/>
                      </a:lnTo>
                      <a:lnTo>
                        <a:pt x="244" y="15"/>
                      </a:lnTo>
                      <a:lnTo>
                        <a:pt x="255" y="11"/>
                      </a:lnTo>
                      <a:lnTo>
                        <a:pt x="259" y="11"/>
                      </a:lnTo>
                      <a:lnTo>
                        <a:pt x="269" y="6"/>
                      </a:lnTo>
                      <a:lnTo>
                        <a:pt x="271" y="6"/>
                      </a:lnTo>
                      <a:lnTo>
                        <a:pt x="280" y="5"/>
                      </a:lnTo>
                      <a:lnTo>
                        <a:pt x="284" y="5"/>
                      </a:lnTo>
                      <a:lnTo>
                        <a:pt x="295" y="3"/>
                      </a:lnTo>
                      <a:lnTo>
                        <a:pt x="308" y="2"/>
                      </a:lnTo>
                      <a:lnTo>
                        <a:pt x="318" y="2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5" name="Line 654"/>
                <p:cNvSpPr>
                  <a:spLocks noChangeShapeType="1"/>
                </p:cNvSpPr>
                <p:nvPr/>
              </p:nvSpPr>
              <p:spPr bwMode="auto">
                <a:xfrm>
                  <a:off x="3365656" y="5969544"/>
                  <a:ext cx="2035" cy="1784"/>
                </a:xfrm>
                <a:prstGeom prst="line">
                  <a:avLst/>
                </a:prstGeom>
                <a:noFill/>
                <a:ln w="13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66" name="Freeform 655"/>
                <p:cNvSpPr>
                  <a:spLocks/>
                </p:cNvSpPr>
                <p:nvPr/>
              </p:nvSpPr>
              <p:spPr bwMode="auto">
                <a:xfrm>
                  <a:off x="3467416" y="5942773"/>
                  <a:ext cx="111936" cy="108864"/>
                </a:xfrm>
                <a:custGeom>
                  <a:avLst/>
                  <a:gdLst>
                    <a:gd name="T0" fmla="*/ 0 w 71"/>
                    <a:gd name="T1" fmla="*/ 0 h 69"/>
                    <a:gd name="T2" fmla="*/ 39 w 71"/>
                    <a:gd name="T3" fmla="*/ 0 h 69"/>
                    <a:gd name="T4" fmla="*/ 39 w 71"/>
                    <a:gd name="T5" fmla="*/ 5 h 69"/>
                    <a:gd name="T6" fmla="*/ 33 w 71"/>
                    <a:gd name="T7" fmla="*/ 6 h 69"/>
                    <a:gd name="T8" fmla="*/ 33 w 71"/>
                    <a:gd name="T9" fmla="*/ 9 h 69"/>
                    <a:gd name="T10" fmla="*/ 34 w 71"/>
                    <a:gd name="T11" fmla="*/ 9 h 69"/>
                    <a:gd name="T12" fmla="*/ 34 w 71"/>
                    <a:gd name="T13" fmla="*/ 12 h 69"/>
                    <a:gd name="T14" fmla="*/ 42 w 71"/>
                    <a:gd name="T15" fmla="*/ 23 h 69"/>
                    <a:gd name="T16" fmla="*/ 48 w 71"/>
                    <a:gd name="T17" fmla="*/ 14 h 69"/>
                    <a:gd name="T18" fmla="*/ 49 w 71"/>
                    <a:gd name="T19" fmla="*/ 11 h 69"/>
                    <a:gd name="T20" fmla="*/ 49 w 71"/>
                    <a:gd name="T21" fmla="*/ 6 h 69"/>
                    <a:gd name="T22" fmla="*/ 48 w 71"/>
                    <a:gd name="T23" fmla="*/ 6 h 69"/>
                    <a:gd name="T24" fmla="*/ 48 w 71"/>
                    <a:gd name="T25" fmla="*/ 5 h 69"/>
                    <a:gd name="T26" fmla="*/ 43 w 71"/>
                    <a:gd name="T27" fmla="*/ 5 h 69"/>
                    <a:gd name="T28" fmla="*/ 43 w 71"/>
                    <a:gd name="T29" fmla="*/ 0 h 69"/>
                    <a:gd name="T30" fmla="*/ 68 w 71"/>
                    <a:gd name="T31" fmla="*/ 0 h 69"/>
                    <a:gd name="T32" fmla="*/ 68 w 71"/>
                    <a:gd name="T33" fmla="*/ 5 h 69"/>
                    <a:gd name="T34" fmla="*/ 65 w 71"/>
                    <a:gd name="T35" fmla="*/ 5 h 69"/>
                    <a:gd name="T36" fmla="*/ 56 w 71"/>
                    <a:gd name="T37" fmla="*/ 9 h 69"/>
                    <a:gd name="T38" fmla="*/ 53 w 71"/>
                    <a:gd name="T39" fmla="*/ 12 h 69"/>
                    <a:gd name="T40" fmla="*/ 51 w 71"/>
                    <a:gd name="T41" fmla="*/ 17 h 69"/>
                    <a:gd name="T42" fmla="*/ 43 w 71"/>
                    <a:gd name="T43" fmla="*/ 27 h 69"/>
                    <a:gd name="T44" fmla="*/ 55 w 71"/>
                    <a:gd name="T45" fmla="*/ 49 h 69"/>
                    <a:gd name="T46" fmla="*/ 58 w 71"/>
                    <a:gd name="T47" fmla="*/ 55 h 69"/>
                    <a:gd name="T48" fmla="*/ 61 w 71"/>
                    <a:gd name="T49" fmla="*/ 60 h 69"/>
                    <a:gd name="T50" fmla="*/ 64 w 71"/>
                    <a:gd name="T51" fmla="*/ 63 h 69"/>
                    <a:gd name="T52" fmla="*/ 67 w 71"/>
                    <a:gd name="T53" fmla="*/ 64 h 69"/>
                    <a:gd name="T54" fmla="*/ 68 w 71"/>
                    <a:gd name="T55" fmla="*/ 66 h 69"/>
                    <a:gd name="T56" fmla="*/ 71 w 71"/>
                    <a:gd name="T57" fmla="*/ 66 h 69"/>
                    <a:gd name="T58" fmla="*/ 71 w 71"/>
                    <a:gd name="T59" fmla="*/ 69 h 69"/>
                    <a:gd name="T60" fmla="*/ 33 w 71"/>
                    <a:gd name="T61" fmla="*/ 69 h 69"/>
                    <a:gd name="T62" fmla="*/ 33 w 71"/>
                    <a:gd name="T63" fmla="*/ 66 h 69"/>
                    <a:gd name="T64" fmla="*/ 36 w 71"/>
                    <a:gd name="T65" fmla="*/ 66 h 69"/>
                    <a:gd name="T66" fmla="*/ 39 w 71"/>
                    <a:gd name="T67" fmla="*/ 64 h 69"/>
                    <a:gd name="T68" fmla="*/ 40 w 71"/>
                    <a:gd name="T69" fmla="*/ 63 h 69"/>
                    <a:gd name="T70" fmla="*/ 37 w 71"/>
                    <a:gd name="T71" fmla="*/ 57 h 69"/>
                    <a:gd name="T72" fmla="*/ 30 w 71"/>
                    <a:gd name="T73" fmla="*/ 45 h 69"/>
                    <a:gd name="T74" fmla="*/ 25 w 71"/>
                    <a:gd name="T75" fmla="*/ 52 h 69"/>
                    <a:gd name="T76" fmla="*/ 24 w 71"/>
                    <a:gd name="T77" fmla="*/ 55 h 69"/>
                    <a:gd name="T78" fmla="*/ 21 w 71"/>
                    <a:gd name="T79" fmla="*/ 58 h 69"/>
                    <a:gd name="T80" fmla="*/ 21 w 71"/>
                    <a:gd name="T81" fmla="*/ 64 h 69"/>
                    <a:gd name="T82" fmla="*/ 22 w 71"/>
                    <a:gd name="T83" fmla="*/ 64 h 69"/>
                    <a:gd name="T84" fmla="*/ 24 w 71"/>
                    <a:gd name="T85" fmla="*/ 66 h 69"/>
                    <a:gd name="T86" fmla="*/ 28 w 71"/>
                    <a:gd name="T87" fmla="*/ 66 h 69"/>
                    <a:gd name="T88" fmla="*/ 28 w 71"/>
                    <a:gd name="T89" fmla="*/ 69 h 69"/>
                    <a:gd name="T90" fmla="*/ 0 w 71"/>
                    <a:gd name="T91" fmla="*/ 69 h 69"/>
                    <a:gd name="T92" fmla="*/ 0 w 71"/>
                    <a:gd name="T93" fmla="*/ 66 h 69"/>
                    <a:gd name="T94" fmla="*/ 3 w 71"/>
                    <a:gd name="T95" fmla="*/ 66 h 69"/>
                    <a:gd name="T96" fmla="*/ 8 w 71"/>
                    <a:gd name="T97" fmla="*/ 64 h 69"/>
                    <a:gd name="T98" fmla="*/ 9 w 71"/>
                    <a:gd name="T99" fmla="*/ 63 h 69"/>
                    <a:gd name="T100" fmla="*/ 13 w 71"/>
                    <a:gd name="T101" fmla="*/ 60 h 69"/>
                    <a:gd name="T102" fmla="*/ 18 w 71"/>
                    <a:gd name="T103" fmla="*/ 55 h 69"/>
                    <a:gd name="T104" fmla="*/ 22 w 71"/>
                    <a:gd name="T105" fmla="*/ 49 h 69"/>
                    <a:gd name="T106" fmla="*/ 28 w 71"/>
                    <a:gd name="T107" fmla="*/ 40 h 69"/>
                    <a:gd name="T108" fmla="*/ 16 w 71"/>
                    <a:gd name="T109" fmla="*/ 20 h 69"/>
                    <a:gd name="T110" fmla="*/ 13 w 71"/>
                    <a:gd name="T111" fmla="*/ 15 h 69"/>
                    <a:gd name="T112" fmla="*/ 12 w 71"/>
                    <a:gd name="T113" fmla="*/ 12 h 69"/>
                    <a:gd name="T114" fmla="*/ 10 w 71"/>
                    <a:gd name="T115" fmla="*/ 11 h 69"/>
                    <a:gd name="T116" fmla="*/ 9 w 71"/>
                    <a:gd name="T117" fmla="*/ 8 h 69"/>
                    <a:gd name="T118" fmla="*/ 6 w 71"/>
                    <a:gd name="T119" fmla="*/ 8 h 69"/>
                    <a:gd name="T120" fmla="*/ 3 w 71"/>
                    <a:gd name="T121" fmla="*/ 5 h 69"/>
                    <a:gd name="T122" fmla="*/ 0 w 71"/>
                    <a:gd name="T123" fmla="*/ 5 h 69"/>
                    <a:gd name="T124" fmla="*/ 0 w 71"/>
                    <a:gd name="T125" fmla="*/ 0 h 6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71" h="69">
                      <a:moveTo>
                        <a:pt x="0" y="0"/>
                      </a:moveTo>
                      <a:lnTo>
                        <a:pt x="39" y="0"/>
                      </a:lnTo>
                      <a:lnTo>
                        <a:pt x="39" y="5"/>
                      </a:lnTo>
                      <a:lnTo>
                        <a:pt x="33" y="6"/>
                      </a:lnTo>
                      <a:lnTo>
                        <a:pt x="33" y="9"/>
                      </a:lnTo>
                      <a:lnTo>
                        <a:pt x="34" y="9"/>
                      </a:lnTo>
                      <a:lnTo>
                        <a:pt x="34" y="12"/>
                      </a:lnTo>
                      <a:lnTo>
                        <a:pt x="42" y="23"/>
                      </a:lnTo>
                      <a:lnTo>
                        <a:pt x="48" y="14"/>
                      </a:lnTo>
                      <a:lnTo>
                        <a:pt x="49" y="11"/>
                      </a:lnTo>
                      <a:lnTo>
                        <a:pt x="49" y="6"/>
                      </a:lnTo>
                      <a:lnTo>
                        <a:pt x="48" y="6"/>
                      </a:lnTo>
                      <a:lnTo>
                        <a:pt x="48" y="5"/>
                      </a:lnTo>
                      <a:lnTo>
                        <a:pt x="43" y="5"/>
                      </a:lnTo>
                      <a:lnTo>
                        <a:pt x="43" y="0"/>
                      </a:lnTo>
                      <a:lnTo>
                        <a:pt x="68" y="0"/>
                      </a:lnTo>
                      <a:lnTo>
                        <a:pt x="68" y="5"/>
                      </a:lnTo>
                      <a:lnTo>
                        <a:pt x="65" y="5"/>
                      </a:lnTo>
                      <a:lnTo>
                        <a:pt x="56" y="9"/>
                      </a:lnTo>
                      <a:lnTo>
                        <a:pt x="53" y="12"/>
                      </a:lnTo>
                      <a:lnTo>
                        <a:pt x="51" y="17"/>
                      </a:lnTo>
                      <a:lnTo>
                        <a:pt x="43" y="27"/>
                      </a:lnTo>
                      <a:lnTo>
                        <a:pt x="55" y="49"/>
                      </a:lnTo>
                      <a:lnTo>
                        <a:pt x="58" y="55"/>
                      </a:lnTo>
                      <a:lnTo>
                        <a:pt x="61" y="60"/>
                      </a:lnTo>
                      <a:lnTo>
                        <a:pt x="64" y="63"/>
                      </a:lnTo>
                      <a:lnTo>
                        <a:pt x="67" y="64"/>
                      </a:lnTo>
                      <a:lnTo>
                        <a:pt x="68" y="66"/>
                      </a:lnTo>
                      <a:lnTo>
                        <a:pt x="71" y="66"/>
                      </a:lnTo>
                      <a:lnTo>
                        <a:pt x="71" y="69"/>
                      </a:lnTo>
                      <a:lnTo>
                        <a:pt x="33" y="69"/>
                      </a:lnTo>
                      <a:lnTo>
                        <a:pt x="33" y="66"/>
                      </a:lnTo>
                      <a:lnTo>
                        <a:pt x="36" y="66"/>
                      </a:lnTo>
                      <a:lnTo>
                        <a:pt x="39" y="64"/>
                      </a:lnTo>
                      <a:lnTo>
                        <a:pt x="40" y="63"/>
                      </a:lnTo>
                      <a:lnTo>
                        <a:pt x="37" y="57"/>
                      </a:lnTo>
                      <a:lnTo>
                        <a:pt x="30" y="45"/>
                      </a:lnTo>
                      <a:lnTo>
                        <a:pt x="25" y="52"/>
                      </a:lnTo>
                      <a:lnTo>
                        <a:pt x="24" y="55"/>
                      </a:lnTo>
                      <a:lnTo>
                        <a:pt x="21" y="58"/>
                      </a:lnTo>
                      <a:lnTo>
                        <a:pt x="21" y="64"/>
                      </a:lnTo>
                      <a:lnTo>
                        <a:pt x="22" y="64"/>
                      </a:lnTo>
                      <a:lnTo>
                        <a:pt x="24" y="66"/>
                      </a:lnTo>
                      <a:lnTo>
                        <a:pt x="28" y="66"/>
                      </a:lnTo>
                      <a:lnTo>
                        <a:pt x="28" y="69"/>
                      </a:lnTo>
                      <a:lnTo>
                        <a:pt x="0" y="69"/>
                      </a:lnTo>
                      <a:lnTo>
                        <a:pt x="0" y="66"/>
                      </a:lnTo>
                      <a:lnTo>
                        <a:pt x="3" y="66"/>
                      </a:lnTo>
                      <a:lnTo>
                        <a:pt x="8" y="64"/>
                      </a:lnTo>
                      <a:lnTo>
                        <a:pt x="9" y="63"/>
                      </a:lnTo>
                      <a:lnTo>
                        <a:pt x="13" y="60"/>
                      </a:lnTo>
                      <a:lnTo>
                        <a:pt x="18" y="55"/>
                      </a:lnTo>
                      <a:lnTo>
                        <a:pt x="22" y="49"/>
                      </a:lnTo>
                      <a:lnTo>
                        <a:pt x="28" y="40"/>
                      </a:lnTo>
                      <a:lnTo>
                        <a:pt x="16" y="20"/>
                      </a:lnTo>
                      <a:lnTo>
                        <a:pt x="13" y="15"/>
                      </a:lnTo>
                      <a:lnTo>
                        <a:pt x="12" y="12"/>
                      </a:lnTo>
                      <a:lnTo>
                        <a:pt x="10" y="11"/>
                      </a:lnTo>
                      <a:lnTo>
                        <a:pt x="9" y="8"/>
                      </a:lnTo>
                      <a:lnTo>
                        <a:pt x="6" y="8"/>
                      </a:ln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b="0" i="0" kern="0">
                    <a:solidFill>
                      <a:prstClr val="black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98" name="TextBox 104"/>
              <p:cNvSpPr txBox="1">
                <a:spLocks noChangeArrowheads="1"/>
              </p:cNvSpPr>
              <p:nvPr/>
            </p:nvSpPr>
            <p:spPr bwMode="auto">
              <a:xfrm>
                <a:off x="6593084" y="4006790"/>
                <a:ext cx="1863598" cy="436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en-US" sz="2000" b="0" i="0" kern="0" dirty="0">
                    <a:solidFill>
                      <a:prstClr val="black"/>
                    </a:solidFill>
                    <a:latin typeface="Arial" pitchFamily="34" charset="0"/>
                    <a:ea typeface="ＭＳ Ｐゴシック" pitchFamily="34" charset="-128"/>
                  </a:rPr>
                  <a:t>g</a:t>
                </a:r>
                <a:r>
                  <a:rPr lang="en-US" altLang="en-US" sz="2000" b="0" i="0" kern="0" baseline="-25000" dirty="0">
                    <a:solidFill>
                      <a:prstClr val="black"/>
                    </a:solidFill>
                    <a:latin typeface="Comic Sans MS" pitchFamily="66" charset="0"/>
                    <a:ea typeface="ＭＳ Ｐゴシック" pitchFamily="34" charset="-128"/>
                  </a:rPr>
                  <a:t>1T </a:t>
                </a:r>
                <a:r>
                  <a:rPr lang="en-US" altLang="en-US" sz="2000" b="0" i="0" kern="0" baseline="30000" dirty="0">
                    <a:solidFill>
                      <a:prstClr val="black"/>
                    </a:solidFill>
                    <a:latin typeface="Comic Sans MS" pitchFamily="66" charset="0"/>
                    <a:ea typeface="ＭＳ Ｐゴシック" pitchFamily="34" charset="-128"/>
                  </a:rPr>
                  <a:t>(1)</a:t>
                </a:r>
              </a:p>
            </p:txBody>
          </p:sp>
          <p:sp>
            <p:nvSpPr>
              <p:cNvPr id="99" name="TextBox 105"/>
              <p:cNvSpPr txBox="1">
                <a:spLocks noChangeArrowheads="1"/>
              </p:cNvSpPr>
              <p:nvPr/>
            </p:nvSpPr>
            <p:spPr bwMode="auto">
              <a:xfrm>
                <a:off x="7335365" y="4482845"/>
                <a:ext cx="1040378" cy="402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en-US" sz="1800" b="0" i="0" kern="0" dirty="0">
                    <a:solidFill>
                      <a:srgbClr val="FF0000"/>
                    </a:solidFill>
                    <a:ea typeface="ＭＳ Ｐゴシック" pitchFamily="34" charset="-128"/>
                  </a:rPr>
                  <a:t>S-P int.</a:t>
                </a:r>
              </a:p>
            </p:txBody>
          </p:sp>
          <p:cxnSp>
            <p:nvCxnSpPr>
              <p:cNvPr id="51219" name="Straight Arrow Connector 57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176452" y="4758572"/>
                <a:ext cx="320040" cy="320040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20" name="Straight Arrow Connector 572"/>
              <p:cNvCxnSpPr>
                <a:cxnSpLocks noChangeShapeType="1"/>
              </p:cNvCxnSpPr>
              <p:nvPr/>
            </p:nvCxnSpPr>
            <p:spPr bwMode="auto">
              <a:xfrm flipV="1">
                <a:off x="7237412" y="5610860"/>
                <a:ext cx="480060" cy="320040"/>
              </a:xfrm>
              <a:prstGeom prst="straightConnector1">
                <a:avLst/>
              </a:prstGeom>
              <a:noFill/>
              <a:ln w="12700" algn="ctr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2" name="TextBox 108"/>
              <p:cNvSpPr txBox="1">
                <a:spLocks noChangeArrowheads="1"/>
              </p:cNvSpPr>
              <p:nvPr/>
            </p:nvSpPr>
            <p:spPr bwMode="auto">
              <a:xfrm>
                <a:off x="7568315" y="5320703"/>
                <a:ext cx="1040378" cy="402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en-US" sz="1800" b="0" i="0" kern="0" dirty="0">
                    <a:solidFill>
                      <a:srgbClr val="0000FF"/>
                    </a:solidFill>
                    <a:ea typeface="ＭＳ Ｐゴシック" pitchFamily="34" charset="-128"/>
                  </a:rPr>
                  <a:t>P-D int.</a:t>
                </a:r>
              </a:p>
            </p:txBody>
          </p:sp>
        </p:grpSp>
        <p:sp>
          <p:nvSpPr>
            <p:cNvPr id="94" name="矩形 250"/>
            <p:cNvSpPr/>
            <p:nvPr/>
          </p:nvSpPr>
          <p:spPr>
            <a:xfrm>
              <a:off x="6324600" y="5681112"/>
              <a:ext cx="2532836" cy="469866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i="0" kern="0">
                  <a:solidFill>
                    <a:prstClr val="black"/>
                  </a:solidFill>
                  <a:ea typeface="宋体"/>
                </a:rPr>
                <a:t>Light-Cone CQM by B. </a:t>
              </a:r>
              <a:r>
                <a:rPr lang="en-US" altLang="zh-CN" sz="1200" b="0" i="0" kern="0">
                  <a:solidFill>
                    <a:prstClr val="black"/>
                  </a:solidFill>
                  <a:ea typeface="宋体"/>
                  <a:cs typeface="Arial" pitchFamily="34" charset="0"/>
                </a:rPr>
                <a:t>Pasquini </a:t>
              </a:r>
              <a:endParaRPr lang="en-US" altLang="zh-CN" sz="1200" b="0" i="0" kern="0">
                <a:solidFill>
                  <a:prstClr val="black"/>
                </a:solidFill>
                <a:ea typeface="宋体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0" i="0" kern="0">
                  <a:solidFill>
                    <a:prstClr val="black"/>
                  </a:solidFill>
                  <a:ea typeface="宋体"/>
                </a:rPr>
                <a:t>B.P., Cazzaniga, Boffi, PRD78, 2008</a:t>
              </a:r>
              <a:endParaRPr lang="it-IT" altLang="zh-CN" sz="1000" b="0" i="0" kern="0">
                <a:solidFill>
                  <a:prstClr val="black"/>
                </a:solidFill>
                <a:ea typeface="宋体"/>
              </a:endParaRPr>
            </a:p>
          </p:txBody>
        </p:sp>
      </p:grpSp>
      <p:pic>
        <p:nvPicPr>
          <p:cNvPr id="51209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1" y="3070225"/>
            <a:ext cx="4966335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2465753" y="2886075"/>
            <a:ext cx="2339057" cy="3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6" rIns="91418" bIns="45706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b="0" i="0" kern="0" dirty="0">
                <a:solidFill>
                  <a:srgbClr val="2D16D4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Neutron Projections</a:t>
            </a:r>
            <a:r>
              <a:rPr lang="en-US" altLang="en-US" sz="1800" b="0" i="0" kern="0" dirty="0">
                <a:solidFill>
                  <a:srgbClr val="5B9BD5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</a:t>
            </a:r>
            <a:endParaRPr lang="en-US" altLang="en-US" sz="1800" b="0" i="0" kern="0" dirty="0">
              <a:solidFill>
                <a:srgbClr val="5B9BD5"/>
              </a:solidFill>
              <a:ea typeface="ＭＳ Ｐゴシック" pitchFamily="34" charset="-128"/>
            </a:endParaRPr>
          </a:p>
        </p:txBody>
      </p:sp>
      <p:pic>
        <p:nvPicPr>
          <p:cNvPr id="51211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32" y="3167147"/>
            <a:ext cx="4912202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65159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1" y="685804"/>
            <a:ext cx="91360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7" name="Title 1"/>
          <p:cNvSpPr>
            <a:spLocks noGrp="1"/>
          </p:cNvSpPr>
          <p:nvPr>
            <p:ph type="title"/>
          </p:nvPr>
        </p:nvSpPr>
        <p:spPr>
          <a:xfrm>
            <a:off x="0" y="101447"/>
            <a:ext cx="10058400" cy="530591"/>
          </a:xfrm>
        </p:spPr>
        <p:txBody>
          <a:bodyPr/>
          <a:lstStyle/>
          <a:p>
            <a:pPr eaLnBrk="1" hangingPunct="1"/>
            <a:r>
              <a:rPr lang="en-US" sz="2800" i="1" dirty="0">
                <a:solidFill>
                  <a:srgbClr val="FF0000"/>
                </a:solidFill>
              </a:rPr>
              <a:t>Map Collins and </a:t>
            </a:r>
            <a:r>
              <a:rPr lang="en-US" sz="2800" i="1" dirty="0" err="1">
                <a:solidFill>
                  <a:srgbClr val="FF0000"/>
                </a:solidFill>
              </a:rPr>
              <a:t>Sivers</a:t>
            </a:r>
            <a:r>
              <a:rPr lang="en-US" sz="2800" i="1" dirty="0">
                <a:solidFill>
                  <a:srgbClr val="FF0000"/>
                </a:solidFill>
              </a:rPr>
              <a:t> asymmetries in 4-D (x, z, Q</a:t>
            </a:r>
            <a:r>
              <a:rPr lang="en-US" sz="2800" i="1" baseline="30000" dirty="0">
                <a:solidFill>
                  <a:srgbClr val="FF0000"/>
                </a:solidFill>
              </a:rPr>
              <a:t>2</a:t>
            </a:r>
            <a:r>
              <a:rPr lang="en-US" sz="2800" i="1" dirty="0">
                <a:solidFill>
                  <a:srgbClr val="FF0000"/>
                </a:solidFill>
              </a:rPr>
              <a:t>, P</a:t>
            </a:r>
            <a:r>
              <a:rPr lang="en-US" sz="2800" i="1" baseline="-25000" dirty="0">
                <a:solidFill>
                  <a:srgbClr val="FF0000"/>
                </a:solidFill>
              </a:rPr>
              <a:t>T</a:t>
            </a:r>
            <a:r>
              <a:rPr lang="en-US" sz="2800" i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8481850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Content Placeholder 6" descr="screenshot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1317" b="-1317"/>
          <a:stretch>
            <a:fillRect/>
          </a:stretch>
        </p:blipFill>
        <p:spPr>
          <a:xfrm>
            <a:off x="0" y="990600"/>
            <a:ext cx="9052560" cy="5410200"/>
          </a:xfrm>
        </p:spPr>
      </p:pic>
      <p:pic>
        <p:nvPicPr>
          <p:cNvPr id="27651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" y="152400"/>
            <a:ext cx="96393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8" descr="screenshot_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5040" y="838200"/>
            <a:ext cx="352044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17619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2254019" y="2085903"/>
            <a:ext cx="5251450" cy="584574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3-D </a:t>
            </a:r>
            <a:r>
              <a:rPr lang="en-US" altLang="en-US" b="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Structure: GPDs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5139" name="Text Box 3"/>
          <p:cNvSpPr txBox="1">
            <a:spLocks noChangeArrowheads="1"/>
          </p:cNvSpPr>
          <p:nvPr/>
        </p:nvSpPr>
        <p:spPr bwMode="auto">
          <a:xfrm>
            <a:off x="38663" y="2853270"/>
            <a:ext cx="9682162" cy="129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 b="0" i="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6 </a:t>
            </a: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GeV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Results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GPD Program @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0" i="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JLab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0" i="0" dirty="0">
                <a:solidFill>
                  <a:srgbClr val="0000FF"/>
                </a:solidFill>
                <a:latin typeface="Times New Roman" panose="02020603050405020304" pitchFamily="18" charset="0"/>
              </a:rPr>
              <a:t>12 </a:t>
            </a:r>
            <a:r>
              <a:rPr lang="en-US" altLang="en-US" b="0" i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GeV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55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56" y="908771"/>
            <a:ext cx="5386198" cy="137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0" y="0"/>
            <a:ext cx="100584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17458" y="231035"/>
            <a:ext cx="563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2400" i="0" dirty="0" smtClean="0">
                <a:solidFill>
                  <a:schemeClr val="tx1"/>
                </a:solidFill>
                <a:latin typeface="Calibri"/>
                <a:ea typeface="Verdana" pitchFamily="34" charset="0"/>
                <a:cs typeface="Verdana" pitchFamily="34" charset="0"/>
              </a:rPr>
              <a:t>Accessing GPDs through DVCS </a:t>
            </a:r>
            <a:r>
              <a:rPr lang="it-IT" sz="2400" i="0" dirty="0">
                <a:solidFill>
                  <a:schemeClr val="tx1"/>
                </a:solidFill>
                <a:latin typeface="Calibri"/>
                <a:ea typeface="Verdana" pitchFamily="34" charset="0"/>
                <a:cs typeface="Verdana" pitchFamily="34" charset="0"/>
              </a:rPr>
              <a:t>O</a:t>
            </a:r>
            <a:r>
              <a:rPr lang="it-IT" sz="2400" i="0" dirty="0" smtClean="0">
                <a:solidFill>
                  <a:schemeClr val="tx1"/>
                </a:solidFill>
                <a:latin typeface="Calibri"/>
                <a:ea typeface="Verdana" pitchFamily="34" charset="0"/>
                <a:cs typeface="Verdana" pitchFamily="34" charset="0"/>
              </a:rPr>
              <a:t>bservables</a:t>
            </a:r>
            <a:endParaRPr lang="en-US" sz="2400" i="0" dirty="0">
              <a:solidFill>
                <a:schemeClr val="tx1"/>
              </a:solidFill>
              <a:latin typeface="Calibri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5885" y="2636963"/>
                <a:ext cx="6513877" cy="3394493"/>
              </a:xfrm>
            </p:spPr>
            <p:txBody>
              <a:bodyPr>
                <a:noAutofit/>
              </a:bodyPr>
              <a:lstStyle/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r>
                  <a:rPr lang="it-IT" sz="1600" b="1" dirty="0" err="1" smtClean="0">
                    <a:solidFill>
                      <a:schemeClr val="accent1"/>
                    </a:solidFill>
                    <a:sym typeface="Symbol"/>
                  </a:rPr>
                  <a:t>Beam</a:t>
                </a:r>
                <a:r>
                  <a:rPr lang="it-IT" sz="1600" b="1" dirty="0" smtClean="0">
                    <a:solidFill>
                      <a:schemeClr val="accent1"/>
                    </a:solidFill>
                    <a:sym typeface="Symbol"/>
                  </a:rPr>
                  <a:t>-Spin Asymmetry</a:t>
                </a:r>
                <a:r>
                  <a:rPr lang="it-IT" sz="1600" dirty="0" smtClean="0">
                    <a:sym typeface="Symbo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/>
                          </a:rPr>
                          <m:t>𝐿𝑈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  <m:func>
                      <m:func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func>
                    <m:r>
                      <a:rPr lang="it-IT" sz="1600" i="1">
                        <a:latin typeface="Cambria Math"/>
                        <a:ea typeface="Cambria Math"/>
                      </a:rPr>
                      <m:t>𝐼𝑚</m:t>
                    </m:r>
                    <m:d>
                      <m:dPr>
                        <m:begChr m:val="{"/>
                        <m:endChr m:val="}"/>
                        <m:ctrlPr>
                          <a:rPr lang="it-IT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𝓗</m:t>
                        </m:r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/>
                            <a:ea typeface="Cambria Math"/>
                          </a:rPr>
                          <m:t>ξ</m:t>
                        </m:r>
                        <m:d>
                          <m:dPr>
                            <m:ctrlPr>
                              <a:rPr lang="el-G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̃"/>
                            <m:ctrlPr>
                              <a:rPr lang="el-GR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1600" i="1">
                                <a:latin typeface="Cambria Math"/>
                                <a:ea typeface="Cambria Math"/>
                              </a:rPr>
                              <m:t>𝓗</m:t>
                            </m:r>
                          </m:e>
                        </m:acc>
                        <m:r>
                          <a:rPr lang="it-IT" sz="1600" i="1">
                            <a:latin typeface="Cambria Math"/>
                          </a:rPr>
                          <m:t>+</m:t>
                        </m:r>
                        <m:r>
                          <a:rPr lang="it-IT" sz="1600" i="1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it-IT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𝓔</m:t>
                        </m:r>
                      </m:e>
                    </m:d>
                    <m:r>
                      <a:rPr lang="it-IT" sz="16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it-IT" sz="16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endParaRPr lang="it-IT" sz="1600" dirty="0" smtClean="0">
                  <a:ea typeface="Cambria Math"/>
                </a:endParaRPr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endParaRPr lang="it-IT" sz="1600" b="1" dirty="0">
                  <a:solidFill>
                    <a:schemeClr val="accent1"/>
                  </a:solidFill>
                  <a:sym typeface="Symbol"/>
                </a:endParaRPr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r>
                  <a:rPr lang="it-IT" sz="1600" b="1" dirty="0" smtClean="0">
                    <a:solidFill>
                      <a:schemeClr val="accent1"/>
                    </a:solidFill>
                    <a:sym typeface="Symbol"/>
                  </a:rPr>
                  <a:t>Target-Spin Asymmetry</a:t>
                </a:r>
                <a:r>
                  <a:rPr lang="it-IT" sz="1600" dirty="0" smtClean="0">
                    <a:sym typeface="Symbo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  <m:r>
                          <a:rPr lang="it-IT" sz="1600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  <m:func>
                      <m:func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func>
                    <m:r>
                      <a:rPr lang="it-IT" sz="1600" i="1">
                        <a:latin typeface="Cambria Math"/>
                        <a:ea typeface="Cambria Math"/>
                      </a:rPr>
                      <m:t>𝐼𝑚</m:t>
                    </m:r>
                    <m:d>
                      <m:dPr>
                        <m:begChr m:val="{"/>
                        <m:endChr m:val="}"/>
                        <m:ctrlPr>
                          <a:rPr lang="it-IT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it-IT" sz="160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it-IT" sz="1600" i="1" smtClean="0">
                                <a:latin typeface="Cambria Math"/>
                                <a:ea typeface="Cambria Math"/>
                              </a:rPr>
                              <m:t>𝓗</m:t>
                            </m:r>
                          </m:e>
                        </m:acc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/>
                            <a:ea typeface="Cambria Math"/>
                          </a:rPr>
                          <m:t>ξ</m:t>
                        </m:r>
                        <m:d>
                          <m:dPr>
                            <m:ctrlPr>
                              <a:rPr lang="el-G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it-IT" sz="1600" i="1" smtClean="0">
                            <a:latin typeface="Cambria Math"/>
                            <a:ea typeface="Cambria Math"/>
                          </a:rPr>
                          <m:t>𝓗</m:t>
                        </m:r>
                        <m:r>
                          <a:rPr lang="it-IT" sz="1600" i="1">
                            <a:latin typeface="Cambria Math"/>
                          </a:rPr>
                          <m:t>+</m:t>
                        </m:r>
                        <m:r>
                          <a:rPr lang="it-IT" sz="1600" i="1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it-IT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𝓔</m:t>
                        </m:r>
                      </m:e>
                    </m:d>
                    <m:r>
                      <a:rPr lang="it-IT" sz="16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it-IT" sz="16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endParaRPr lang="it-IT" sz="1600" dirty="0" smtClean="0">
                  <a:ea typeface="Cambria Math"/>
                </a:endParaRPr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endParaRPr lang="it-IT" sz="1600" dirty="0" smtClean="0">
                  <a:sym typeface="Symbol"/>
                </a:endParaRPr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r>
                  <a:rPr lang="it-IT" sz="1600" b="1" dirty="0" smtClean="0">
                    <a:solidFill>
                      <a:schemeClr val="accent1"/>
                    </a:solidFill>
                    <a:sym typeface="Symbol"/>
                  </a:rPr>
                  <a:t>Double-Spin Asymmetry</a:t>
                </a:r>
                <a:r>
                  <a:rPr lang="it-IT" sz="1600" dirty="0" smtClean="0">
                    <a:sym typeface="Symbo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/>
                          </a:rPr>
                          <m:t>𝐿</m:t>
                        </m:r>
                        <m:r>
                          <a:rPr lang="it-IT" sz="16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  <m:func>
                      <m:funcPr>
                        <m:ctrlPr>
                          <a:rPr lang="en-US" sz="160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a:rPr lang="it-IT" sz="1600" b="0" i="1" smtClean="0">
                        <a:latin typeface="Cambria Math"/>
                        <a:ea typeface="Cambria Math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it-IT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it-IT" sz="1600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𝓗</m:t>
                            </m:r>
                          </m:e>
                        </m:acc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/>
                            <a:ea typeface="Cambria Math"/>
                          </a:rPr>
                          <m:t>ξ</m:t>
                        </m:r>
                        <m:d>
                          <m:dPr>
                            <m:ctrlPr>
                              <a:rPr lang="el-GR" sz="1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it-IT" sz="160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𝓗</m:t>
                            </m:r>
                            <m:r>
                              <a:rPr lang="it-IT" sz="16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/>
                                        <a:ea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16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/>
                                <a:ea typeface="Cambria Math"/>
                              </a:rPr>
                              <m:t>𝓔</m:t>
                            </m:r>
                          </m:e>
                        </m:d>
                      </m:e>
                    </m:d>
                    <m:r>
                      <a:rPr lang="it-IT" sz="16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it-IT" sz="16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endParaRPr lang="en-US" sz="1600" dirty="0" smtClean="0"/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endParaRPr lang="en-US" sz="1600" dirty="0" smtClean="0"/>
              </a:p>
              <a:p>
                <a:pPr marL="297180" indent="-228600">
                  <a:buClr>
                    <a:schemeClr val="accent6"/>
                  </a:buClr>
                  <a:buFont typeface="+mj-lt"/>
                  <a:buAutoNum type="arabicPeriod"/>
                </a:pPr>
                <a:r>
                  <a:rPr lang="it-IT" sz="1600" b="1" dirty="0" err="1" smtClean="0">
                    <a:solidFill>
                      <a:schemeClr val="accent1"/>
                    </a:solidFill>
                    <a:sym typeface="Symbol"/>
                  </a:rPr>
                  <a:t>Transverse</a:t>
                </a:r>
                <a:r>
                  <a:rPr lang="it-IT" sz="1600" b="1" dirty="0" smtClean="0">
                    <a:solidFill>
                      <a:schemeClr val="accent1"/>
                    </a:solidFill>
                    <a:sym typeface="Symbol"/>
                  </a:rPr>
                  <a:t> Target-Spin </a:t>
                </a:r>
                <a:r>
                  <a:rPr lang="it-IT" sz="1600" b="1" dirty="0">
                    <a:solidFill>
                      <a:schemeClr val="accent1"/>
                    </a:solidFill>
                    <a:sym typeface="Symbol"/>
                  </a:rPr>
                  <a:t>Asymmetry</a:t>
                </a:r>
                <a:r>
                  <a:rPr lang="it-IT" sz="1600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𝑈</m:t>
                        </m:r>
                        <m:r>
                          <a:rPr lang="it-IT" sz="16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  <m:func>
                      <m:func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func>
                    <m:r>
                      <a:rPr lang="it-IT" sz="1600" i="1">
                        <a:latin typeface="Cambria Math"/>
                        <a:ea typeface="Cambria Math"/>
                      </a:rPr>
                      <m:t>𝐼𝑚</m:t>
                    </m:r>
                    <m:d>
                      <m:dPr>
                        <m:begChr m:val="{"/>
                        <m:endChr m:val="}"/>
                        <m:ctrlPr>
                          <a:rPr lang="it-IT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it-IT" sz="16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it-IT" sz="1600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𝓗</m:t>
                        </m:r>
                        <m:r>
                          <a:rPr lang="it-IT" sz="16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it-IT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/>
                            <a:ea typeface="Cambria Math"/>
                          </a:rPr>
                          <m:t>𝓔</m:t>
                        </m:r>
                        <m:r>
                          <a:rPr lang="it-IT" sz="1600" b="0" i="1" smtClean="0">
                            <a:latin typeface="Cambria Math"/>
                            <a:ea typeface="Cambria Math"/>
                          </a:rPr>
                          <m:t>)+ …</m:t>
                        </m:r>
                      </m:e>
                    </m:d>
                    <m:r>
                      <a:rPr lang="it-IT" sz="16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it-IT" sz="16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endParaRPr lang="it-IT" sz="1600" dirty="0">
                  <a:ea typeface="Cambria Math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636912"/>
                <a:ext cx="5921706" cy="3394493"/>
              </a:xfrm>
              <a:blipFill rotWithShape="1">
                <a:blip r:embed="rId7"/>
                <a:stretch>
                  <a:fillRect t="-5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6930211" y="2976222"/>
                <a:ext cx="1797672" cy="724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6BB76D">
                              <a:lumMod val="75000"/>
                            </a:srgbClr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b="0" i="1" smtClean="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ℋ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 b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 smtClean="0">
                  <a:solidFill>
                    <a:srgbClr val="6BB76D">
                      <a:lumMod val="75000"/>
                    </a:srgbClr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it-IT" sz="1800" b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b="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ℋ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800" b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 b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>
                  <a:solidFill>
                    <a:srgbClr val="7030A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976222"/>
                <a:ext cx="1784784" cy="734304"/>
              </a:xfrm>
              <a:prstGeom prst="rect">
                <a:avLst/>
              </a:prstGeom>
              <a:blipFill rotWithShape="1">
                <a:blip r:embed="rId8"/>
                <a:stretch>
                  <a:fillRect t="-24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930211" y="3754402"/>
                <a:ext cx="1732334" cy="724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6BB76D">
                              <a:lumMod val="75000"/>
                            </a:srgbClr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i="1" smtClean="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𝓗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</m:e>
                      </m:d>
                    </m:oMath>
                  </m:oMathPara>
                </a14:m>
                <a:endParaRPr lang="it-IT" sz="1800" b="0" i="0" dirty="0" smtClean="0">
                  <a:solidFill>
                    <a:srgbClr val="6BB76D">
                      <a:lumMod val="75000"/>
                    </a:srgbClr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it-IT" sz="1800" b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 b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it-IT" sz="1800" b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b="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ℰ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>
                  <a:solidFill>
                    <a:srgbClr val="7030A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54402"/>
                <a:ext cx="1740348" cy="724622"/>
              </a:xfrm>
              <a:prstGeom prst="rect">
                <a:avLst/>
              </a:prstGeom>
              <a:blipFill rotWithShape="1">
                <a:blip r:embed="rId9"/>
                <a:stretch>
                  <a:fillRect r="-122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6930239" y="4522900"/>
                <a:ext cx="1720599" cy="724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6BB76D">
                              <a:lumMod val="75000"/>
                            </a:srgbClr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i="1" smtClean="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>
                                      <a:solidFill>
                                        <a:srgbClr val="6BB76D">
                                          <a:lumMod val="75000"/>
                                        </a:srgb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𝓗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</m:e>
                      </m:d>
                    </m:oMath>
                  </m:oMathPara>
                </a14:m>
                <a:endParaRPr lang="it-IT" sz="1800" b="0" i="0" dirty="0" smtClean="0">
                  <a:solidFill>
                    <a:srgbClr val="6BB76D">
                      <a:lumMod val="75000"/>
                    </a:srgbClr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it-IT" sz="1800" b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 b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it-IT" sz="1800" b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800" b="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1800" b="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it-IT" sz="1800" b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𝓔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800" b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>
                  <a:solidFill>
                    <a:srgbClr val="7030A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522900"/>
                <a:ext cx="1720599" cy="724622"/>
              </a:xfrm>
              <a:prstGeom prst="rect">
                <a:avLst/>
              </a:prstGeom>
              <a:blipFill rotWithShape="1">
                <a:blip r:embed="rId10"/>
                <a:stretch>
                  <a:fillRect r="-123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6930213" y="5291449"/>
                <a:ext cx="1388392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6BB76D">
                              <a:lumMod val="75000"/>
                            </a:srgbClr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r>
                            <a:rPr lang="it-IT" sz="1800" b="0" smtClean="0">
                              <a:solidFill>
                                <a:srgbClr val="6BB76D">
                                  <a:lumMod val="75000"/>
                                </a:srgbClr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  <a:ea typeface="Cambria Math"/>
                                </a:rPr>
                                <m:t>𝓔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6BB76D">
                                      <a:lumMod val="75000"/>
                                    </a:srgbClr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 smtClean="0">
                  <a:solidFill>
                    <a:srgbClr val="6BB76D">
                      <a:lumMod val="75000"/>
                    </a:srgbClr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80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it-IT" sz="180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i="0" dirty="0">
                  <a:solidFill>
                    <a:srgbClr val="7030A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291398"/>
                <a:ext cx="1388393" cy="69031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/>
          <p:cNvSpPr/>
          <p:nvPr/>
        </p:nvSpPr>
        <p:spPr>
          <a:xfrm>
            <a:off x="292198" y="1179424"/>
            <a:ext cx="4022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eaLnBrk="1" fontAlgn="auto" hangingPunct="1">
              <a:spcBef>
                <a:spcPts val="0"/>
              </a:spcBef>
              <a:spcAft>
                <a:spcPts val="0"/>
              </a:spcAft>
              <a:buClr>
                <a:srgbClr val="C64847"/>
              </a:buClr>
            </a:pPr>
            <a:r>
              <a:rPr lang="it-IT" sz="1600" b="0" i="0" dirty="0" err="1" smtClean="0">
                <a:solidFill>
                  <a:prstClr val="black"/>
                </a:solidFill>
                <a:latin typeface="Calibri"/>
              </a:rPr>
              <a:t>GPDs</a:t>
            </a:r>
            <a:r>
              <a:rPr lang="it-IT" sz="1600" b="0" i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</a:rPr>
              <a:t>will</a:t>
            </a:r>
            <a:r>
              <a:rPr lang="it-IT" sz="1600" b="0" i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</a:rPr>
              <a:t>enter</a:t>
            </a:r>
            <a:r>
              <a:rPr lang="it-IT" sz="1600" b="0" i="0" dirty="0">
                <a:solidFill>
                  <a:prstClr val="black"/>
                </a:solidFill>
                <a:latin typeface="Calibri"/>
              </a:rPr>
              <a:t> in the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</a:rPr>
              <a:t>observables</a:t>
            </a:r>
            <a:r>
              <a:rPr lang="it-IT" sz="1600" b="0" i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600" b="0" i="0" dirty="0" err="1" smtClean="0">
                <a:solidFill>
                  <a:prstClr val="black"/>
                </a:solidFill>
                <a:latin typeface="Calibri"/>
              </a:rPr>
              <a:t>through</a:t>
            </a:r>
            <a:r>
              <a:rPr lang="it-IT" sz="1600" b="0" i="0" dirty="0" smtClean="0">
                <a:solidFill>
                  <a:prstClr val="black"/>
                </a:solidFill>
                <a:latin typeface="Calibri"/>
              </a:rPr>
              <a:t> the</a:t>
            </a:r>
            <a:r>
              <a:rPr lang="it-IT" sz="1600" b="0" i="0" dirty="0" smtClean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r>
              <a:rPr lang="it-IT" sz="1600" b="0" i="0" dirty="0">
                <a:solidFill>
                  <a:prstClr val="black"/>
                </a:solidFill>
                <a:latin typeface="Calibri"/>
                <a:sym typeface="Symbol"/>
              </a:rPr>
              <a:t>Compton Form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  <a:sym typeface="Symbol"/>
              </a:rPr>
              <a:t>Factors</a:t>
            </a:r>
            <a:r>
              <a:rPr lang="it-IT" sz="1600" b="0" i="0" dirty="0">
                <a:solidFill>
                  <a:prstClr val="black"/>
                </a:solidFill>
                <a:latin typeface="Calibri"/>
                <a:sym typeface="Symbol"/>
              </a:rPr>
              <a:t> and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  <a:sym typeface="Symbol"/>
              </a:rPr>
              <a:t>electromagnetic</a:t>
            </a:r>
            <a:r>
              <a:rPr lang="it-IT" sz="1600" b="0" i="0" dirty="0">
                <a:solidFill>
                  <a:prstClr val="black"/>
                </a:solidFill>
                <a:latin typeface="Calibri"/>
                <a:sym typeface="Symbol"/>
              </a:rPr>
              <a:t> Form </a:t>
            </a:r>
            <a:r>
              <a:rPr lang="it-IT" sz="1600" b="0" i="0" dirty="0" err="1">
                <a:solidFill>
                  <a:prstClr val="black"/>
                </a:solidFill>
                <a:latin typeface="Calibri"/>
                <a:sym typeface="Symbol"/>
              </a:rPr>
              <a:t>Factors</a:t>
            </a:r>
            <a:r>
              <a:rPr lang="it-IT" sz="1600" b="0" i="0" dirty="0" smtClean="0">
                <a:solidFill>
                  <a:prstClr val="black"/>
                </a:solidFill>
                <a:latin typeface="Calibri"/>
                <a:sym typeface="Symbol"/>
              </a:rPr>
              <a:t>:</a:t>
            </a:r>
            <a:endParaRPr lang="it-IT" sz="1600" b="0" i="0" dirty="0">
              <a:solidFill>
                <a:prstClr val="black"/>
              </a:solidFill>
              <a:latin typeface="Calibri"/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/>
              <p:cNvSpPr txBox="1"/>
              <p:nvPr/>
            </p:nvSpPr>
            <p:spPr>
              <a:xfrm>
                <a:off x="5109157" y="2351802"/>
                <a:ext cx="4039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it-IT" sz="1800" b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sSup>
                        <m:sSupPr>
                          <m:ctrlPr>
                            <a:rPr lang="it-IT" sz="18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it-IT" sz="18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it-IT" sz="18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𝐵𝐻</m:t>
                          </m:r>
                          <m:r>
                            <a:rPr lang="it-IT" sz="18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p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sz="1800" b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sz="1800" b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𝐼</m:t>
                      </m:r>
                      <m:d>
                        <m:dPr>
                          <m:ctrlPr>
                            <a:rPr lang="it-IT" sz="18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𝐵𝐻</m:t>
                          </m:r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𝐷𝑉𝐶𝑆</m:t>
                          </m:r>
                        </m:e>
                      </m:d>
                      <m:r>
                        <a:rPr lang="it-IT" sz="1800" b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it-IT" sz="18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it-IT" sz="18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𝐷𝑉𝐶𝑆</m:t>
                          </m:r>
                          <m:r>
                            <a:rPr lang="it-IT" sz="18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p>
                          <m:r>
                            <a:rPr lang="it-IT" sz="1800" b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8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80" y="2351802"/>
                <a:ext cx="4031104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7540475" y="5636607"/>
            <a:ext cx="2346960" cy="365125"/>
          </a:xfrm>
        </p:spPr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arrotondato 3"/>
          <p:cNvSpPr/>
          <p:nvPr/>
        </p:nvSpPr>
        <p:spPr>
          <a:xfrm>
            <a:off x="3761859" y="836712"/>
            <a:ext cx="2376264" cy="5112568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0" y="0"/>
            <a:ext cx="100584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170699" y="115556"/>
                <a:ext cx="73447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Hall-B/CLAS: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𝑳𝑼</m:t>
                        </m:r>
                      </m:sub>
                    </m:sSub>
                    <m:r>
                      <a:rPr lang="it-IT" sz="2400" smtClean="0">
                        <a:solidFill>
                          <a:prstClr val="black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,</m:t>
                    </m:r>
                    <m:sSub>
                      <m:sSubPr>
                        <m:ctrlPr>
                          <a:rPr lang="it-IT" sz="2400" i="1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𝑼</m:t>
                        </m:r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,</a:t>
                </a:r>
                <a:r>
                  <a:rPr lang="it-IT" sz="2400" i="0" dirty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</m:t>
                        </m:r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</m:t>
                        </m:r>
                      </m:sub>
                    </m:sSub>
                    <m:r>
                      <a:rPr lang="it-IT" sz="2400">
                        <a:solidFill>
                          <a:prstClr val="black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 </m:t>
                    </m:r>
                  </m:oMath>
                </a14:m>
                <a:r>
                  <a:rPr lang="en-US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extraction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𝑵𝑯</m:t>
                        </m:r>
                      </m:e>
                      <m:sub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(E05-114)</a:t>
                </a:r>
                <a:endParaRPr lang="en-US" sz="2400" i="0" dirty="0">
                  <a:solidFill>
                    <a:prstClr val="black"/>
                  </a:solidFill>
                  <a:latin typeface="Calibri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" y="115515"/>
                <a:ext cx="734470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245" t="-10526" r="-16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1" y="944470"/>
            <a:ext cx="3009934" cy="349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/>
              <p:cNvSpPr txBox="1"/>
              <p:nvPr/>
            </p:nvSpPr>
            <p:spPr>
              <a:xfrm>
                <a:off x="178122" y="4512466"/>
                <a:ext cx="35297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High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statistics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extraction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of Single and Double-Spin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Asymmetries</a:t>
                </a:r>
                <a:endParaRPr lang="it-IT" sz="1600" b="0" i="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it-IT" sz="1600" b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dirty="0" smtClean="0">
                    <a:solidFill>
                      <a:prstClr val="black"/>
                    </a:solidFill>
                    <a:latin typeface="Calibri"/>
                  </a:rPr>
                  <a:t>simultaneous CFF </a:t>
                </a:r>
                <a:r>
                  <a:rPr lang="it-IT" sz="1600" b="0" dirty="0" err="1" smtClean="0">
                    <a:solidFill>
                      <a:prstClr val="black"/>
                    </a:solidFill>
                    <a:latin typeface="Calibri"/>
                  </a:rPr>
                  <a:t>extraction</a:t>
                </a:r>
                <a:r>
                  <a:rPr lang="it-IT" sz="1600" b="0" dirty="0" smtClean="0">
                    <a:solidFill>
                      <a:prstClr val="black"/>
                    </a:solidFill>
                    <a:latin typeface="Calibri"/>
                  </a:rPr>
                  <a:t> from </a:t>
                </a:r>
                <a:r>
                  <a:rPr lang="it-IT" sz="1600" b="0" dirty="0" err="1" smtClean="0">
                    <a:solidFill>
                      <a:prstClr val="black"/>
                    </a:solidFill>
                    <a:latin typeface="Calibri"/>
                  </a:rPr>
                  <a:t>three</a:t>
                </a:r>
                <a:r>
                  <a:rPr lang="it-IT" sz="1600" b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dirty="0" err="1" smtClean="0">
                    <a:solidFill>
                      <a:prstClr val="black"/>
                    </a:solidFill>
                    <a:latin typeface="Calibri"/>
                  </a:rPr>
                  <a:t>observables</a:t>
                </a:r>
                <a:r>
                  <a:rPr lang="it-IT" sz="1600" b="0" dirty="0" smtClean="0">
                    <a:solidFill>
                      <a:prstClr val="black"/>
                    </a:solidFill>
                    <a:latin typeface="Calibri"/>
                  </a:rPr>
                  <a:t> in a common </a:t>
                </a:r>
                <a:r>
                  <a:rPr lang="it-IT" sz="1600" b="0" dirty="0" err="1" smtClean="0">
                    <a:solidFill>
                      <a:prstClr val="black"/>
                    </a:solidFill>
                    <a:latin typeface="Calibri"/>
                  </a:rPr>
                  <a:t>kinematics</a:t>
                </a:r>
                <a:endParaRPr lang="it-IT" sz="1600" b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3" name="CasellaDiTes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09" y="4512466"/>
                <a:ext cx="3208879" cy="1569660"/>
              </a:xfrm>
              <a:prstGeom prst="rect">
                <a:avLst/>
              </a:prstGeom>
              <a:blipFill rotWithShape="1">
                <a:blip r:embed="rId16"/>
                <a:stretch>
                  <a:fillRect l="-1141" t="-1163" r="-760" b="-3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1 7"/>
          <p:cNvCxnSpPr/>
          <p:nvPr/>
        </p:nvCxnSpPr>
        <p:spPr>
          <a:xfrm flipV="1">
            <a:off x="1464804" y="1171212"/>
            <a:ext cx="2297055" cy="2905862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/>
          <p:nvPr/>
        </p:nvCxnSpPr>
        <p:spPr>
          <a:xfrm>
            <a:off x="1464804" y="4077074"/>
            <a:ext cx="2376264" cy="1729562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3727308" y="2237903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2237903"/>
                <a:ext cx="391453" cy="2308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/>
              <p:cNvSpPr txBox="1"/>
              <p:nvPr/>
            </p:nvSpPr>
            <p:spPr>
              <a:xfrm>
                <a:off x="3727308" y="1253952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9" name="CasellaDiTes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1253952"/>
                <a:ext cx="391453" cy="2308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/>
              <p:cNvSpPr txBox="1"/>
              <p:nvPr/>
            </p:nvSpPr>
            <p:spPr>
              <a:xfrm>
                <a:off x="3727308" y="1469976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0" name="CasellaDiTes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1469976"/>
                <a:ext cx="391453" cy="2308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/>
              <p:cNvSpPr txBox="1"/>
              <p:nvPr/>
            </p:nvSpPr>
            <p:spPr>
              <a:xfrm>
                <a:off x="3727308" y="1988840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1" name="CasellaDiTes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1988840"/>
                <a:ext cx="391453" cy="2308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/>
              <p:cNvSpPr txBox="1"/>
              <p:nvPr/>
            </p:nvSpPr>
            <p:spPr>
              <a:xfrm>
                <a:off x="3727308" y="3823270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CasellaDiTes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3823270"/>
                <a:ext cx="391453" cy="2308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/>
              <p:cNvSpPr txBox="1"/>
              <p:nvPr/>
            </p:nvSpPr>
            <p:spPr>
              <a:xfrm>
                <a:off x="3727308" y="2852936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4" name="CasellaDiTes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2852936"/>
                <a:ext cx="391453" cy="2308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/>
              <p:cNvSpPr txBox="1"/>
              <p:nvPr/>
            </p:nvSpPr>
            <p:spPr>
              <a:xfrm>
                <a:off x="3727308" y="3111202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5" name="CasellaDiTes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3111202"/>
                <a:ext cx="391453" cy="2308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/>
              <p:cNvSpPr txBox="1"/>
              <p:nvPr/>
            </p:nvSpPr>
            <p:spPr>
              <a:xfrm>
                <a:off x="3727308" y="3573016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6" name="CasellaDiTes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3573016"/>
                <a:ext cx="391453" cy="2308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/>
              <p:cNvSpPr txBox="1"/>
              <p:nvPr/>
            </p:nvSpPr>
            <p:spPr>
              <a:xfrm>
                <a:off x="3709565" y="5278762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7" name="CasellaDiTes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326" y="5278762"/>
                <a:ext cx="391454" cy="2308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/>
              <p:cNvSpPr txBox="1"/>
              <p:nvPr/>
            </p:nvSpPr>
            <p:spPr>
              <a:xfrm>
                <a:off x="3727308" y="4763770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8" name="CasellaDiTes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8" y="4763770"/>
                <a:ext cx="391454" cy="2308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727308" y="4275611"/>
                <a:ext cx="3914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𝟏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it-IT" sz="900" smtClean="0">
                          <a:solidFill>
                            <a:prstClr val="black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it-IT" sz="9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59" y="4275611"/>
                <a:ext cx="391454" cy="2308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60" y="872054"/>
            <a:ext cx="3637962" cy="435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80" y="4142973"/>
            <a:ext cx="1816931" cy="166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622" y="971656"/>
            <a:ext cx="1821879" cy="166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65" y="2564904"/>
            <a:ext cx="1816928" cy="165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4109513" y="1001935"/>
                <a:ext cx="6228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𝑳𝑼</m:t>
                          </m:r>
                        </m:sub>
                      </m:sSub>
                    </m:oMath>
                  </m:oMathPara>
                </a14:m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921" y="1001935"/>
                <a:ext cx="566256" cy="338554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77" y="1051198"/>
            <a:ext cx="902145" cy="4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4199350" y="2564904"/>
                <a:ext cx="6228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𝑼</m:t>
                          </m:r>
                          <m:r>
                            <a:rPr lang="it-IT" sz="1600" smtClean="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91" y="2564904"/>
                <a:ext cx="566256" cy="338554"/>
              </a:xfrm>
              <a:prstGeom prst="rect">
                <a:avLst/>
              </a:prstGeom>
              <a:blipFill rotWithShape="1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4199350" y="4314582"/>
                <a:ext cx="6228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it-IT" sz="160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𝑳</m:t>
                          </m:r>
                          <m:r>
                            <a:rPr lang="it-IT" sz="1600" smtClean="0">
                              <a:solidFill>
                                <a:prstClr val="black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91" y="4314582"/>
                <a:ext cx="566256" cy="338554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68" y="2617202"/>
            <a:ext cx="767120" cy="74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tangolo 40"/>
          <p:cNvSpPr/>
          <p:nvPr/>
        </p:nvSpPr>
        <p:spPr>
          <a:xfrm>
            <a:off x="6217334" y="5374998"/>
            <a:ext cx="3746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E. Seder et al, </a:t>
            </a:r>
            <a:r>
              <a:rPr lang="it-IT" sz="1200" dirty="0" err="1" smtClean="0">
                <a:solidFill>
                  <a:prstClr val="black"/>
                </a:solidFill>
                <a:latin typeface="Calibri"/>
              </a:rPr>
              <a:t>Phys</a:t>
            </a:r>
            <a:r>
              <a:rPr lang="it-IT" sz="1200" dirty="0">
                <a:solidFill>
                  <a:prstClr val="black"/>
                </a:solidFill>
                <a:latin typeface="Calibri"/>
              </a:rPr>
              <a:t>. Rev. </a:t>
            </a:r>
            <a:r>
              <a:rPr lang="it-IT" sz="1200" dirty="0" err="1">
                <a:solidFill>
                  <a:prstClr val="black"/>
                </a:solidFill>
                <a:latin typeface="Calibri"/>
              </a:rPr>
              <a:t>Lett</a:t>
            </a:r>
            <a:r>
              <a:rPr lang="it-IT" sz="1200" dirty="0">
                <a:solidFill>
                  <a:prstClr val="black"/>
                </a:solidFill>
                <a:latin typeface="Calibri"/>
              </a:rPr>
              <a:t>. 114, 032001 (2015</a:t>
            </a: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S.P. et al, </a:t>
            </a:r>
            <a:r>
              <a:rPr lang="it-IT" sz="1200" i="0" dirty="0">
                <a:solidFill>
                  <a:prstClr val="black"/>
                </a:solidFill>
                <a:latin typeface="Calibri"/>
                <a:hlinkClick r:id="rId35"/>
              </a:rPr>
              <a:t>arXiv:1501.07052</a:t>
            </a:r>
            <a:r>
              <a:rPr lang="it-IT" sz="1200" i="0" dirty="0">
                <a:solidFill>
                  <a:prstClr val="black"/>
                </a:solidFill>
                <a:latin typeface="Calibri"/>
              </a:rPr>
              <a:t> [</a:t>
            </a:r>
            <a:r>
              <a:rPr lang="it-IT" sz="1200" i="0" dirty="0" err="1">
                <a:solidFill>
                  <a:prstClr val="black"/>
                </a:solidFill>
                <a:latin typeface="Calibri"/>
              </a:rPr>
              <a:t>hep</a:t>
            </a:r>
            <a:r>
              <a:rPr lang="it-IT" sz="1200" i="0" dirty="0">
                <a:solidFill>
                  <a:prstClr val="black"/>
                </a:solidFill>
                <a:latin typeface="Calibri"/>
              </a:rPr>
              <a:t>-ex</a:t>
            </a:r>
            <a:r>
              <a:rPr lang="it-IT" sz="1200" i="0" dirty="0" smtClean="0">
                <a:solidFill>
                  <a:prstClr val="black"/>
                </a:solidFill>
                <a:latin typeface="Calibri"/>
              </a:rPr>
              <a:t>] – </a:t>
            </a:r>
            <a:r>
              <a:rPr lang="it-IT" sz="1200" i="0" dirty="0" err="1" smtClean="0">
                <a:solidFill>
                  <a:prstClr val="black"/>
                </a:solidFill>
                <a:latin typeface="Calibri"/>
              </a:rPr>
              <a:t>accepted</a:t>
            </a:r>
            <a:r>
              <a:rPr lang="it-IT" sz="1200" i="0" dirty="0" smtClean="0">
                <a:solidFill>
                  <a:prstClr val="black"/>
                </a:solidFill>
                <a:latin typeface="Calibri"/>
              </a:rPr>
              <a:t> by PRD</a:t>
            </a:r>
            <a:endParaRPr lang="it-IT" sz="12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8249852" y="3933056"/>
                <a:ext cx="1713890" cy="105682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smtClean="0">
                          <a:solidFill>
                            <a:prstClr val="black"/>
                          </a:solidFill>
                          <a:latin typeface="Cambria Math"/>
                        </a:rPr>
                        <m:t>𝑰𝒎</m:t>
                      </m:r>
                      <m:d>
                        <m:d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ℋ</m:t>
                          </m:r>
                        </m:e>
                      </m:d>
                      <m:r>
                        <a:rPr lang="it-IT" sz="1200" smtClean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  <m:r>
                        <a:rPr lang="it-IT" sz="1200" smtClean="0">
                          <a:solidFill>
                            <a:srgbClr val="FF0000"/>
                          </a:solidFill>
                          <a:latin typeface="Cambria Math"/>
                        </a:rPr>
                        <m:t>𝑰𝒎</m:t>
                      </m:r>
                      <m:d>
                        <m:dPr>
                          <m:ctrlPr>
                            <a:rPr lang="it-IT" sz="1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1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IT" sz="12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sz="1200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𝑯</m:t>
                          </m:r>
                        </m:e>
                        <m:sup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𝒒</m:t>
                          </m:r>
                        </m:sup>
                      </m:sSup>
                      <m:d>
                        <m:d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it-IT" sz="1200" smtClean="0">
                          <a:solidFill>
                            <a:prstClr val="black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b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it-IT" sz="12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sz="1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IT" sz="12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𝑯</m:t>
                              </m:r>
                            </m:e>
                          </m:acc>
                        </m:e>
                        <m:sup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𝒒</m:t>
                          </m:r>
                        </m:sup>
                      </m:sSup>
                      <m:d>
                        <m:dPr>
                          <m:ctrlPr>
                            <a:rPr lang="it-IT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it-IT" sz="1200">
                          <a:solidFill>
                            <a:prstClr val="black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it-IT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it-IT" sz="12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  <m:sub>
                          <m:r>
                            <a:rPr lang="it-IT" sz="12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it-IT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2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it-IT" sz="12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200" dirty="0" smtClean="0">
                    <a:solidFill>
                      <a:prstClr val="black"/>
                    </a:solidFill>
                    <a:latin typeface="Calibri"/>
                  </a:rPr>
                  <a:t>(for </a:t>
                </a:r>
                <a14:m>
                  <m:oMath xmlns:m="http://schemas.openxmlformats.org/officeDocument/2006/math">
                    <m:r>
                      <a:rPr lang="it-IT" sz="1200">
                        <a:solidFill>
                          <a:prstClr val="black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it-IT" sz="1200" dirty="0" smtClean="0">
                    <a:solidFill>
                      <a:prstClr val="black"/>
                    </a:solidFill>
                    <a:latin typeface="Calibri"/>
                  </a:rPr>
                  <a:t> &gt; 0; antiquark for </a:t>
                </a:r>
                <a14:m>
                  <m:oMath xmlns:m="http://schemas.openxmlformats.org/officeDocument/2006/math">
                    <m:r>
                      <a:rPr lang="it-IT" sz="1200">
                        <a:solidFill>
                          <a:prstClr val="black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it-IT" sz="1200" dirty="0" smtClean="0">
                    <a:solidFill>
                      <a:prstClr val="black"/>
                    </a:solidFill>
                    <a:latin typeface="Calibri"/>
                  </a:rPr>
                  <a:t>&lt;0)</a:t>
                </a:r>
                <a:endParaRPr lang="it-IT" sz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865" y="3933056"/>
                <a:ext cx="1558082" cy="1056828"/>
              </a:xfrm>
              <a:prstGeom prst="rect">
                <a:avLst/>
              </a:prstGeom>
              <a:blipFill rotWithShape="1">
                <a:blip r:embed="rId3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102412" y="177313"/>
            <a:ext cx="1754310" cy="399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Silvia Pisano</a:t>
            </a:r>
            <a:endParaRPr lang="en-US" altLang="en-US" sz="2000" i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0" y="0"/>
            <a:ext cx="100584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70676" y="115548"/>
                <a:ext cx="77144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Hall-B/CLAS@12 </a:t>
                </a:r>
                <a:r>
                  <a:rPr lang="it-IT" sz="2400" i="0" dirty="0" err="1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GeV</a:t>
                </a:r>
                <a:r>
                  <a:rPr lang="it-IT" sz="2400" i="0" dirty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: 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High-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statistics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𝑳𝑼</m:t>
                        </m:r>
                      </m:sub>
                    </m:sSub>
                    <m:r>
                      <a:rPr lang="it-IT" sz="2400" smtClean="0">
                        <a:solidFill>
                          <a:prstClr val="black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&amp;</m:t>
                    </m:r>
                    <m:sSub>
                      <m:sSubPr>
                        <m:ctrlPr>
                          <a:rPr lang="it-IT" sz="2400" i="1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𝑼</m:t>
                        </m:r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it-IT" sz="2400" i="0" dirty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- 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E12-06-119</a:t>
                </a:r>
                <a:endParaRPr lang="en-US" sz="2400" i="0" dirty="0">
                  <a:solidFill>
                    <a:prstClr val="black"/>
                  </a:solidFill>
                  <a:latin typeface="Calibri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" y="115515"/>
                <a:ext cx="771442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185"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" y="1988840"/>
            <a:ext cx="5148573" cy="30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170676" y="1268793"/>
                <a:ext cx="4483855" cy="369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𝐿𝑈</m:t>
                          </m:r>
                        </m:sub>
                      </m:sSub>
                      <m:r>
                        <a:rPr lang="en-US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  <m:func>
                        <m:funcPr>
                          <m:ctrlPr>
                            <a:rPr lang="en-US" sz="1600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func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𝓗</m:t>
                          </m:r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ξ</m:t>
                          </m:r>
                          <m:d>
                            <m:dPr>
                              <m:ctrlPr>
                                <a:rPr lang="el-GR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sz="1600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̃"/>
                              <m:ctrlPr>
                                <a:rPr lang="el-GR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l-GR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</m:acc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𝓔</m:t>
                          </m:r>
                        </m:e>
                      </m:d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it-IT" sz="1600" b="0" i="0" dirty="0">
                  <a:solidFill>
                    <a:prstClr val="black"/>
                  </a:solidFill>
                  <a:latin typeface="Calibri"/>
                  <a:ea typeface="Cambria Math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" y="1268760"/>
                <a:ext cx="4483855" cy="369075"/>
              </a:xfrm>
              <a:prstGeom prst="rect">
                <a:avLst/>
              </a:prstGeom>
              <a:blipFill rotWithShape="1"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18" y="2060848"/>
            <a:ext cx="4757416" cy="296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4633156" y="1316722"/>
                <a:ext cx="5954192" cy="3690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8580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C6484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  <m:func>
                        <m:funcPr>
                          <m:ctrlPr>
                            <a:rPr lang="en-US" sz="1600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func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it-IT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𝓗</m:t>
                              </m:r>
                            </m:e>
                          </m:acc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ξ</m:t>
                          </m:r>
                          <m:d>
                            <m:dPr>
                              <m:ctrlPr>
                                <a:rPr lang="el-GR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sz="1600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1600" b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𝓗</m:t>
                          </m:r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6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b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600" b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𝓔</m:t>
                          </m:r>
                        </m:e>
                      </m:d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it-IT" sz="1600" b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it-IT" sz="1600" b="0" i="0" dirty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316689"/>
                <a:ext cx="5412902" cy="369075"/>
              </a:xfrm>
              <a:prstGeom prst="rect">
                <a:avLst/>
              </a:prstGeom>
              <a:blipFill rotWithShape="1">
                <a:blip r:embed="rId10"/>
                <a:stretch>
                  <a:fillRect b="-49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2329842" y="5286854"/>
                <a:ext cx="5190267" cy="59041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85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days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on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unpolarized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it-IT" sz="1600" b="0" smtClean="0">
                        <a:solidFill>
                          <a:prstClr val="black"/>
                        </a:solidFill>
                        <a:latin typeface="Cambria Math"/>
                      </a:rPr>
                      <m:t>@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35</m:t>
                        </m:r>
                      </m:sup>
                    </m:sSup>
                    <m:sSup>
                      <m:sSup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𝑐𝑚</m:t>
                        </m:r>
                      </m:e>
                      <m:sup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it-IT" sz="1600" b="0" i="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120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days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on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longitudinally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polarized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it-IT" sz="1600" b="0">
                        <a:solidFill>
                          <a:prstClr val="black"/>
                        </a:solidFill>
                        <a:latin typeface="Cambria Math"/>
                      </a:rPr>
                      <m:t>@</m:t>
                    </m:r>
                    <m:sSup>
                      <m:sSup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35</m:t>
                        </m:r>
                      </m:sup>
                    </m:sSup>
                    <m:sSup>
                      <m:sSup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𝑐𝑚</m:t>
                        </m:r>
                      </m:e>
                      <m:sup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37" y="5286854"/>
                <a:ext cx="5190267" cy="590418"/>
              </a:xfrm>
              <a:prstGeom prst="rect">
                <a:avLst/>
              </a:prstGeom>
              <a:blipFill rotWithShape="1">
                <a:blip r:embed="rId11"/>
                <a:stretch>
                  <a:fillRect l="-587" t="-2062" b="-12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908"/>
            <a:ext cx="3827417" cy="1678967"/>
          </a:xfrm>
        </p:spPr>
        <p:txBody>
          <a:bodyPr/>
          <a:lstStyle/>
          <a:p>
            <a:pPr eaLnBrk="1" hangingPunct="1"/>
            <a:r>
              <a:rPr lang="en-US" altLang="en-US" sz="2400" b="1" i="1" dirty="0" smtClean="0">
                <a:solidFill>
                  <a:srgbClr val="FF0000"/>
                </a:solidFill>
              </a:rPr>
              <a:t>1-d Imaging: </a:t>
            </a:r>
            <a:br>
              <a:rPr lang="en-US" altLang="en-US" sz="2400" b="1" i="1" dirty="0" smtClean="0">
                <a:solidFill>
                  <a:srgbClr val="FF0000"/>
                </a:solidFill>
              </a:rPr>
            </a:br>
            <a:r>
              <a:rPr lang="en-US" altLang="en-US" sz="2400" b="1" i="1" dirty="0" smtClean="0">
                <a:solidFill>
                  <a:srgbClr val="FF0000"/>
                </a:solidFill>
              </a:rPr>
              <a:t>Structure Functions </a:t>
            </a:r>
            <a:br>
              <a:rPr lang="en-US" altLang="en-US" sz="2400" b="1" i="1" dirty="0" smtClean="0">
                <a:solidFill>
                  <a:srgbClr val="FF0000"/>
                </a:solidFill>
              </a:rPr>
            </a:br>
            <a:r>
              <a:rPr lang="en-US" altLang="en-US" sz="2400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Parton Distributions</a:t>
            </a:r>
            <a:endParaRPr lang="en-US" altLang="en-US" sz="2400" b="1" i="1" baseline="-25000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-1" y="2100700"/>
            <a:ext cx="4088675" cy="4143345"/>
          </a:xfrm>
        </p:spPr>
        <p:txBody>
          <a:bodyPr/>
          <a:lstStyle/>
          <a:p>
            <a:pPr eaLnBrk="1" hangingPunct="1"/>
            <a:r>
              <a:rPr lang="en-US" altLang="en-US" sz="2000" dirty="0" err="1" smtClean="0"/>
              <a:t>Unpolarized</a:t>
            </a:r>
            <a:r>
              <a:rPr lang="en-US" altLang="en-US" sz="2000" dirty="0" smtClean="0"/>
              <a:t> structure functions</a:t>
            </a:r>
          </a:p>
          <a:p>
            <a:pPr marL="0" indent="0" eaLnBrk="1" hangingPunct="1">
              <a:buNone/>
            </a:pPr>
            <a:r>
              <a:rPr lang="en-US" altLang="en-US" sz="2000" dirty="0" smtClean="0"/>
              <a:t>        High precision data </a:t>
            </a:r>
          </a:p>
          <a:p>
            <a:pPr marL="0" indent="0" eaLnBrk="1" hangingPunct="1">
              <a:buNone/>
            </a:pPr>
            <a:r>
              <a:rPr lang="en-US" altLang="en-US" sz="2000" dirty="0" smtClean="0"/>
              <a:t>        in wide range of x and Q2</a:t>
            </a:r>
          </a:p>
          <a:p>
            <a:pPr eaLnBrk="1" hangingPunct="1"/>
            <a:r>
              <a:rPr lang="en-US" altLang="en-US" sz="2000" dirty="0" smtClean="0">
                <a:solidFill>
                  <a:srgbClr val="0000FF"/>
                </a:solidFill>
              </a:rPr>
              <a:t>One of the best experimental tests of QCD</a:t>
            </a:r>
          </a:p>
          <a:p>
            <a:pPr eaLnBrk="1" hangingPunct="1"/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000" dirty="0" smtClean="0"/>
              <a:t>Polarized structure functions</a:t>
            </a:r>
          </a:p>
          <a:p>
            <a:pPr marL="0" indent="0" eaLnBrk="1" hangingPunct="1">
              <a:buNone/>
            </a:pPr>
            <a:r>
              <a:rPr lang="en-US" altLang="en-US" sz="2000" dirty="0" smtClean="0"/>
              <a:t>         Reasonable precision </a:t>
            </a:r>
          </a:p>
          <a:p>
            <a:pPr marL="0" indent="0" eaLnBrk="1" hangingPunct="1">
              <a:buNone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    in a limited x and Q2 range </a:t>
            </a:r>
          </a:p>
          <a:p>
            <a:pPr eaLnBrk="1" hangingPunct="1"/>
            <a:r>
              <a:rPr lang="en-US" altLang="en-US" sz="2000" dirty="0" smtClean="0">
                <a:solidFill>
                  <a:srgbClr val="0000FF"/>
                </a:solidFill>
              </a:rPr>
              <a:t>Spin puzzle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  <p:pic>
        <p:nvPicPr>
          <p:cNvPr id="438276" name="Picture 4" descr="F2_ze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55" y="26281"/>
            <a:ext cx="2885185" cy="406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827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55" y="4089285"/>
            <a:ext cx="2873638" cy="257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0" y="325264"/>
            <a:ext cx="3104606" cy="301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880" y="3699730"/>
            <a:ext cx="2812766" cy="265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495263" y="6351181"/>
            <a:ext cx="740864" cy="338526"/>
          </a:xfrm>
          <a:prstGeom prst="rect">
            <a:avLst/>
          </a:prstGeom>
        </p:spPr>
        <p:txBody>
          <a:bodyPr wrap="none" lIns="91418" tIns="45706" rIns="91418" bIns="45706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DSSV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170676" y="115526"/>
            <a:ext cx="413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2400" i="0" dirty="0" err="1" smtClean="0">
                <a:solidFill>
                  <a:prstClr val="black"/>
                </a:solidFill>
                <a:latin typeface="Calibri"/>
              </a:rPr>
              <a:t>JLab</a:t>
            </a:r>
            <a:r>
              <a:rPr lang="it-IT" sz="2400" i="0" dirty="0" smtClean="0">
                <a:solidFill>
                  <a:prstClr val="black"/>
                </a:solidFill>
                <a:latin typeface="Calibri"/>
              </a:rPr>
              <a:t> 12 </a:t>
            </a:r>
            <a:r>
              <a:rPr lang="it-IT" sz="2400" i="0" dirty="0" err="1" smtClean="0">
                <a:solidFill>
                  <a:prstClr val="black"/>
                </a:solidFill>
                <a:latin typeface="Calibri"/>
              </a:rPr>
              <a:t>GeV</a:t>
            </a:r>
            <a:r>
              <a:rPr lang="it-IT" sz="2400" i="0" dirty="0" smtClean="0">
                <a:solidFill>
                  <a:prstClr val="black"/>
                </a:solidFill>
                <a:latin typeface="Calibri"/>
              </a:rPr>
              <a:t> data: impact on </a:t>
            </a:r>
            <a:r>
              <a:rPr lang="it-IT" sz="2400" i="0" dirty="0" smtClean="0">
                <a:solidFill>
                  <a:prstClr val="black"/>
                </a:solidFill>
                <a:latin typeface="Cambria Math"/>
                <a:ea typeface="Cambria Math"/>
              </a:rPr>
              <a:t>ℋ</a:t>
            </a:r>
            <a:endParaRPr lang="it-IT" sz="24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8" y="1628800"/>
            <a:ext cx="461089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38" y="1628800"/>
            <a:ext cx="450576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612345" y="5816308"/>
            <a:ext cx="5544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M. </a:t>
            </a:r>
            <a:r>
              <a:rPr lang="it-IT" sz="1200" dirty="0" err="1" smtClean="0">
                <a:solidFill>
                  <a:prstClr val="black"/>
                </a:solidFill>
                <a:latin typeface="Calibri"/>
              </a:rPr>
              <a:t>Guidal</a:t>
            </a: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, H. </a:t>
            </a:r>
            <a:r>
              <a:rPr lang="it-IT" sz="1200" dirty="0" err="1" smtClean="0">
                <a:solidFill>
                  <a:prstClr val="black"/>
                </a:solidFill>
                <a:latin typeface="Calibri"/>
              </a:rPr>
              <a:t>Moutarde</a:t>
            </a: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, M. </a:t>
            </a:r>
            <a:r>
              <a:rPr lang="it-IT" sz="1200" dirty="0" err="1" smtClean="0">
                <a:solidFill>
                  <a:prstClr val="black"/>
                </a:solidFill>
                <a:latin typeface="Calibri"/>
              </a:rPr>
              <a:t>Vanderhaeghen</a:t>
            </a: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: </a:t>
            </a:r>
            <a:r>
              <a:rPr lang="it-IT" sz="1200" dirty="0" err="1" smtClean="0">
                <a:solidFill>
                  <a:prstClr val="black"/>
                </a:solidFill>
                <a:latin typeface="Calibri"/>
              </a:rPr>
              <a:t>hep-ph</a:t>
            </a:r>
            <a:r>
              <a:rPr lang="it-IT" sz="1200" dirty="0" smtClean="0">
                <a:solidFill>
                  <a:prstClr val="black"/>
                </a:solidFill>
                <a:latin typeface="Calibri"/>
              </a:rPr>
              <a:t> &gt; arXiv:1303.6600</a:t>
            </a:r>
            <a:endParaRPr lang="it-IT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502837" y="1183935"/>
            <a:ext cx="1855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1400" dirty="0" err="1" smtClean="0">
                <a:solidFill>
                  <a:prstClr val="black"/>
                </a:solidFill>
                <a:latin typeface="Calibri"/>
              </a:rPr>
              <a:t>see</a:t>
            </a:r>
            <a:r>
              <a:rPr lang="it-IT" sz="1400" dirty="0" smtClean="0">
                <a:solidFill>
                  <a:prstClr val="black"/>
                </a:solidFill>
                <a:latin typeface="Calibri"/>
              </a:rPr>
              <a:t> H. </a:t>
            </a:r>
            <a:r>
              <a:rPr lang="it-IT" sz="1400" dirty="0" err="1" smtClean="0">
                <a:solidFill>
                  <a:prstClr val="black"/>
                </a:solidFill>
                <a:latin typeface="Calibri"/>
              </a:rPr>
              <a:t>Moutarde’s</a:t>
            </a:r>
            <a:r>
              <a:rPr lang="it-IT" sz="1400" dirty="0" smtClean="0">
                <a:solidFill>
                  <a:prstClr val="black"/>
                </a:solidFill>
                <a:latin typeface="Calibri"/>
              </a:rPr>
              <a:t> talk</a:t>
            </a:r>
            <a:endParaRPr lang="it-IT" sz="14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337729" y="908731"/>
                <a:ext cx="6246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b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-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distributions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in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any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sz="1600" b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 −</m:t>
                        </m:r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it-IT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t-IT" sz="1600" b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it-IT" sz="1600" b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bin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generated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through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VGG model</a:t>
                </a:r>
              </a:p>
              <a:p>
                <a:pPr marL="285750" indent="-2857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CLAS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acceptance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&amp;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efficiencies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included</a:t>
                </a:r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1" y="908720"/>
                <a:ext cx="6246775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293" t="-312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7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Polarized Observables from </a:t>
            </a:r>
            <a:br>
              <a:rPr lang="en-US" dirty="0" smtClean="0"/>
            </a:br>
            <a:r>
              <a:rPr lang="en-US" dirty="0" smtClean="0"/>
              <a:t>Deep Virtual Meson (</a:t>
            </a:r>
            <a:r>
              <a:rPr lang="en-US" dirty="0" smtClean="0">
                <a:latin typeface="Symbol" panose="05050102010706020507" pitchFamily="18" charset="2"/>
              </a:rPr>
              <a:t>p</a:t>
            </a:r>
            <a:r>
              <a:rPr lang="en-US" baseline="30000" dirty="0" smtClean="0"/>
              <a:t>0</a:t>
            </a:r>
            <a:r>
              <a:rPr lang="en-US" dirty="0" smtClean="0"/>
              <a:t> and 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) Production</a:t>
            </a:r>
            <a:endParaRPr lang="en-US" dirty="0"/>
          </a:p>
        </p:txBody>
      </p:sp>
      <p:pic>
        <p:nvPicPr>
          <p:cNvPr id="5" name="Content Placeholder 4" descr="AKim_EMP2014.pdf - Adobe Acroba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34665" r="2926" b="16626"/>
          <a:stretch/>
        </p:blipFill>
        <p:spPr>
          <a:xfrm>
            <a:off x="1103859" y="2141951"/>
            <a:ext cx="7901858" cy="38955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AKim_EMP2014.pdf - Adobe Acroba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" t="17534" r="4757" b="12146"/>
          <a:stretch/>
        </p:blipFill>
        <p:spPr>
          <a:xfrm>
            <a:off x="181450" y="175364"/>
            <a:ext cx="9202988" cy="6635112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28939" y="1400707"/>
            <a:ext cx="1566419" cy="399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Andrey Kim</a:t>
            </a:r>
            <a:endParaRPr lang="en-US" altLang="en-US" sz="2000" i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AKim_EMP2014.pdf - Adobe Acroba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16986" r="4581" b="12694"/>
          <a:stretch/>
        </p:blipFill>
        <p:spPr>
          <a:xfrm>
            <a:off x="241021" y="0"/>
            <a:ext cx="954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1611"/>
            <a:ext cx="4028246" cy="3150266"/>
          </a:xfrm>
          <a:prstGeom prst="rect">
            <a:avLst/>
          </a:prstGeom>
        </p:spPr>
      </p:pic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251460" y="152400"/>
            <a:ext cx="9471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i="0" dirty="0" smtClean="0">
                <a:solidFill>
                  <a:srgbClr val="000000"/>
                </a:solidFill>
              </a:rPr>
              <a:t>E07-007: DVCS </a:t>
            </a:r>
            <a:r>
              <a:rPr lang="en-US" b="0" i="0" dirty="0" err="1" smtClean="0">
                <a:solidFill>
                  <a:srgbClr val="000000"/>
                </a:solidFill>
              </a:rPr>
              <a:t>Rosenbluth</a:t>
            </a:r>
            <a:r>
              <a:rPr lang="en-US" b="0" i="0" dirty="0" smtClean="0">
                <a:solidFill>
                  <a:srgbClr val="000000"/>
                </a:solidFill>
              </a:rPr>
              <a:t>-like separation in Hall A</a:t>
            </a:r>
            <a:endParaRPr lang="en-US" b="0" i="0" dirty="0">
              <a:solidFill>
                <a:srgbClr val="000000"/>
              </a:solidFill>
            </a:endParaRPr>
          </a:p>
        </p:txBody>
      </p:sp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335280" y="762000"/>
            <a:ext cx="938784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059" name="Group 1"/>
          <p:cNvGrpSpPr>
            <a:grpSpLocks/>
          </p:cNvGrpSpPr>
          <p:nvPr/>
        </p:nvGrpSpPr>
        <p:grpSpPr bwMode="auto">
          <a:xfrm>
            <a:off x="-364" y="792570"/>
            <a:ext cx="9071921" cy="3110249"/>
            <a:chOff x="5859030" y="820870"/>
            <a:chExt cx="7186661" cy="3124200"/>
          </a:xfrm>
        </p:grpSpPr>
        <p:pic>
          <p:nvPicPr>
            <p:cNvPr id="2066" name="Picture 8" descr="xse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030" y="820870"/>
              <a:ext cx="3210002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7" name="Text Box 12"/>
            <p:cNvSpPr txBox="1">
              <a:spLocks noChangeArrowheads="1"/>
            </p:cNvSpPr>
            <p:nvPr/>
          </p:nvSpPr>
          <p:spPr bwMode="auto">
            <a:xfrm>
              <a:off x="6400800" y="1778075"/>
              <a:ext cx="2057400" cy="463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333399"/>
                  </a:solidFill>
                </a:rPr>
                <a:t>Well described by </a:t>
              </a:r>
            </a:p>
            <a:p>
              <a:pPr algn="ctr" eaLnBrk="1" hangingPunct="1"/>
              <a:r>
                <a:rPr lang="en-US" sz="1200" i="0" dirty="0">
                  <a:solidFill>
                    <a:srgbClr val="333399"/>
                  </a:solidFill>
                </a:rPr>
                <a:t>leading twist contribution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9350575" y="1628610"/>
                  <a:ext cx="3695116" cy="958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1600" i="0" dirty="0" smtClean="0">
                      <a:solidFill>
                        <a:srgbClr val="008000"/>
                      </a:solidFill>
                    </a:rPr>
                    <a:t>  Significant deviation from Bethe-</a:t>
                  </a:r>
                  <a:r>
                    <a:rPr lang="en-US" sz="1600" i="0" dirty="0" err="1" smtClean="0">
                      <a:solidFill>
                        <a:srgbClr val="008000"/>
                      </a:solidFill>
                    </a:rPr>
                    <a:t>Heitler</a:t>
                  </a:r>
                  <a:r>
                    <a:rPr lang="en-US" sz="1600" i="0" dirty="0" smtClean="0">
                      <a:solidFill>
                        <a:srgbClr val="008000"/>
                      </a:solidFill>
                    </a:rPr>
                    <a:t>: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fr-FR" sz="1600" i="0" dirty="0" smtClean="0">
                      <a:solidFill>
                        <a:srgbClr val="008000"/>
                      </a:solidFill>
                    </a:rPr>
                    <a:t> </a:t>
                  </a:r>
                  <a:r>
                    <a:rPr lang="fr-FR" sz="1600" i="0" dirty="0" err="1" smtClean="0">
                      <a:solidFill>
                        <a:srgbClr val="008000"/>
                      </a:solidFill>
                    </a:rPr>
                    <a:t>Both</a:t>
                  </a:r>
                  <a:r>
                    <a:rPr lang="fr-FR" sz="1600" i="0" dirty="0" smtClean="0">
                      <a:solidFill>
                        <a:srgbClr val="008000"/>
                      </a:solidFill>
                    </a:rPr>
                    <a:t> </a:t>
                  </a:r>
                  <a:r>
                    <a:rPr lang="fr-FR" sz="1600" dirty="0" smtClean="0">
                      <a:solidFill>
                        <a:srgbClr val="008000"/>
                      </a:solidFill>
                    </a:rPr>
                    <a:t>I(BH</a:t>
                  </a:r>
                  <a14:m>
                    <m:oMath xmlns:m="http://schemas.openxmlformats.org/officeDocument/2006/math">
                      <m:r>
                        <a:rPr lang="fr-FR" sz="1600" smtClean="0">
                          <a:solidFill>
                            <a:srgbClr val="008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</m:oMath>
                  </a14:m>
                  <a:r>
                    <a:rPr lang="en-US" sz="1600" dirty="0" smtClean="0">
                      <a:solidFill>
                        <a:srgbClr val="008000"/>
                      </a:solidFill>
                    </a:rPr>
                    <a:t>DVCS)</a:t>
                  </a:r>
                  <a:r>
                    <a:rPr lang="en-US" sz="1600" i="0" dirty="0" smtClean="0">
                      <a:solidFill>
                        <a:srgbClr val="008000"/>
                      </a:solidFill>
                    </a:rPr>
                    <a:t> and </a:t>
                  </a:r>
                  <a:r>
                    <a:rPr lang="en-US" sz="1600" dirty="0" smtClean="0">
                      <a:solidFill>
                        <a:srgbClr val="008000"/>
                      </a:solidFill>
                    </a:rPr>
                    <a:t>|DVCS|² </a:t>
                  </a:r>
                  <a:r>
                    <a:rPr lang="en-US" sz="1600" i="0" dirty="0" smtClean="0">
                      <a:solidFill>
                        <a:srgbClr val="008000"/>
                      </a:solidFill>
                    </a:rPr>
                    <a:t>contribute to the cross-section</a:t>
                  </a:r>
                  <a:endParaRPr lang="en-US" sz="1600" i="0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068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50575" y="1628610"/>
                  <a:ext cx="3695116" cy="9583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718" t="-1923" r="-862" b="-769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60" name="TextBox 2"/>
          <p:cNvSpPr txBox="1">
            <a:spLocks noChangeArrowheads="1"/>
          </p:cNvSpPr>
          <p:nvPr/>
        </p:nvSpPr>
        <p:spPr bwMode="auto">
          <a:xfrm>
            <a:off x="4302729" y="1045150"/>
            <a:ext cx="310134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sz="1600" b="0" dirty="0" err="1">
                <a:solidFill>
                  <a:srgbClr val="00B050"/>
                </a:solidFill>
                <a:latin typeface="Comic Sans MS" pitchFamily="66" charset="0"/>
              </a:rPr>
              <a:t>Results</a:t>
            </a:r>
            <a:r>
              <a:rPr lang="fr-FR" sz="1600" b="0" dirty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fr-FR" sz="1600" b="0" dirty="0" err="1">
                <a:solidFill>
                  <a:srgbClr val="00B050"/>
                </a:solidFill>
                <a:latin typeface="Comic Sans MS" pitchFamily="66" charset="0"/>
              </a:rPr>
              <a:t>from</a:t>
            </a:r>
            <a:r>
              <a:rPr lang="fr-FR" sz="1600" b="0" dirty="0">
                <a:solidFill>
                  <a:srgbClr val="00B050"/>
                </a:solidFill>
                <a:latin typeface="Comic Sans MS" pitchFamily="66" charset="0"/>
              </a:rPr>
              <a:t> E00-110:</a:t>
            </a:r>
            <a:endParaRPr lang="en-US" sz="1600" b="0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2061" name="AutoShape 19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69850" y="-13652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2" name="AutoShape 21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237490" y="158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3" name="AutoShape 23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405130" y="1682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5" name="TextBox 7"/>
          <p:cNvSpPr txBox="1">
            <a:spLocks noChangeArrowheads="1"/>
          </p:cNvSpPr>
          <p:nvPr/>
        </p:nvSpPr>
        <p:spPr bwMode="auto">
          <a:xfrm>
            <a:off x="5312008" y="6254959"/>
            <a:ext cx="16711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sz="1400" i="0" dirty="0" err="1">
                <a:solidFill>
                  <a:srgbClr val="663300"/>
                </a:solidFill>
              </a:rPr>
              <a:t>Upgraded</a:t>
            </a:r>
            <a:r>
              <a:rPr lang="fr-FR" sz="1400" i="0" dirty="0">
                <a:solidFill>
                  <a:srgbClr val="663300"/>
                </a:solidFill>
              </a:rPr>
              <a:t> </a:t>
            </a:r>
            <a:r>
              <a:rPr lang="fr-FR" sz="1400" i="0" dirty="0" smtClean="0">
                <a:solidFill>
                  <a:srgbClr val="663300"/>
                </a:solidFill>
              </a:rPr>
              <a:t>PbF</a:t>
            </a:r>
            <a:r>
              <a:rPr lang="fr-FR" sz="1400" i="0" baseline="-25000" dirty="0" smtClean="0">
                <a:solidFill>
                  <a:srgbClr val="663300"/>
                </a:solidFill>
              </a:rPr>
              <a:t>2</a:t>
            </a:r>
            <a:endParaRPr lang="fr-FR" sz="1400" i="0" dirty="0" smtClean="0">
              <a:solidFill>
                <a:srgbClr val="663300"/>
              </a:solidFill>
            </a:endParaRPr>
          </a:p>
          <a:p>
            <a:pPr algn="ctr" eaLnBrk="1" hangingPunct="1"/>
            <a:r>
              <a:rPr lang="fr-FR" sz="1400" i="0" dirty="0" err="1" smtClean="0">
                <a:solidFill>
                  <a:srgbClr val="663300"/>
                </a:solidFill>
              </a:rPr>
              <a:t>calorimeter</a:t>
            </a:r>
            <a:endParaRPr lang="en-US" sz="1400" i="0" dirty="0">
              <a:solidFill>
                <a:srgbClr val="6633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2" y="2723893"/>
            <a:ext cx="5580594" cy="1474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66627" y="4772759"/>
                <a:ext cx="674544" cy="38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smtClean="0">
                          <a:solidFill>
                            <a:srgbClr val="00B050"/>
                          </a:solidFill>
                          <a:latin typeface="Cambria Math"/>
                        </a:rPr>
                        <m:t>~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1800" b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sz="1800" b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fr-FR" sz="1800" b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b="0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661" y="4772759"/>
                <a:ext cx="674544" cy="381708"/>
              </a:xfrm>
              <a:prstGeom prst="rect">
                <a:avLst/>
              </a:prstGeom>
              <a:blipFill rotWithShape="1">
                <a:blip r:embed="rId6"/>
                <a:stretch>
                  <a:fillRect t="-4762" r="-126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066114" y="4780789"/>
                <a:ext cx="674544" cy="380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smtClean="0">
                          <a:solidFill>
                            <a:srgbClr val="FFC000"/>
                          </a:solidFill>
                          <a:latin typeface="Cambria Math"/>
                        </a:rPr>
                        <m:t>~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b="0" i="0" dirty="0">
                  <a:solidFill>
                    <a:srgbClr val="FFC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922" y="4780710"/>
                <a:ext cx="674544" cy="380297"/>
              </a:xfrm>
              <a:prstGeom prst="rect">
                <a:avLst/>
              </a:prstGeom>
              <a:blipFill rotWithShape="1">
                <a:blip r:embed="rId7"/>
                <a:stretch>
                  <a:fillRect t="-4762" r="-126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49143" y="4411378"/>
                <a:ext cx="3997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fr-FR" sz="1800" b="0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sz="1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1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800" b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𝐵𝐻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800" b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800" b="0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fr-FR" sz="1800" b="0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fr-FR" sz="1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1800" b="0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𝐵𝐻</m:t>
                              </m:r>
                              <m:r>
                                <a:rPr lang="fr-FR" sz="1800" b="0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fr-FR" sz="1800" b="0" smtClean="0">
                                  <a:solidFill>
                                    <a:srgbClr val="00B050"/>
                                  </a:solidFill>
                                  <a:latin typeface="Cambria Math"/>
                                  <a:ea typeface="Cambria Math"/>
                                </a:rPr>
                                <m:t>𝐷𝑉𝐶𝑆</m:t>
                              </m:r>
                            </m:e>
                          </m:d>
                          <m:r>
                            <a:rPr lang="fr-FR" sz="1800" b="0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𝐷𝑉𝐶𝑆</m:t>
                          </m:r>
                          <m:r>
                            <a:rPr lang="fr-FR" sz="1800" b="0" smtClean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1800" b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="0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45" y="4411378"/>
                <a:ext cx="4084195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5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513807" y="5296823"/>
            <a:ext cx="3378780" cy="64633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Beam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energy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separation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 eaLnBrk="1" hangingPunct="1"/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at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constant </a:t>
            </a:r>
            <a:r>
              <a:rPr lang="fr-FR" sz="1800" b="0" dirty="0" smtClean="0">
                <a:solidFill>
                  <a:srgbClr val="000000"/>
                </a:solidFill>
                <a:latin typeface="Arial" charset="0"/>
              </a:rPr>
              <a:t>Q²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,</a:t>
            </a:r>
            <a:r>
              <a:rPr lang="fr-FR" sz="1800" b="0" dirty="0" smtClean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fr-FR" sz="1800" b="0" baseline="-25000" dirty="0" smtClean="0">
                <a:solidFill>
                  <a:srgbClr val="000000"/>
                </a:solidFill>
                <a:latin typeface="Arial" charset="0"/>
              </a:rPr>
              <a:t>B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and </a:t>
            </a:r>
            <a:r>
              <a:rPr lang="fr-FR" sz="1800" b="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8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07147" y="1479443"/>
            <a:ext cx="4695397" cy="11367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b="0" i="0">
              <a:solidFill>
                <a:srgbClr val="FFFF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591894" y="1326357"/>
            <a:ext cx="166183" cy="447386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2" descr="https://hallaweb.jlab.org/wiki/images/0/0c/DVCS2.jpg"/>
          <p:cNvSpPr>
            <a:spLocks noChangeAspect="1" noChangeArrowheads="1"/>
          </p:cNvSpPr>
          <p:nvPr/>
        </p:nvSpPr>
        <p:spPr bwMode="auto">
          <a:xfrm>
            <a:off x="171133" y="-144463"/>
            <a:ext cx="33528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AutoShape 4" descr="https://hallaweb.jlab.org/wiki/images/0/0c/DVCS2.jpg"/>
          <p:cNvSpPr>
            <a:spLocks noChangeAspect="1" noChangeArrowheads="1"/>
          </p:cNvSpPr>
          <p:nvPr/>
        </p:nvSpPr>
        <p:spPr bwMode="auto">
          <a:xfrm>
            <a:off x="338773" y="8016"/>
            <a:ext cx="33528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AutoShape 6" descr="https://hallaweb.jlab.org/wiki/images/0/0c/DVCS2.jpg"/>
          <p:cNvSpPr>
            <a:spLocks noChangeAspect="1" noChangeArrowheads="1"/>
          </p:cNvSpPr>
          <p:nvPr/>
        </p:nvSpPr>
        <p:spPr bwMode="auto">
          <a:xfrm>
            <a:off x="506413" y="160416"/>
            <a:ext cx="33528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64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7999" r="7899" b="11153"/>
          <a:stretch>
            <a:fillRect/>
          </a:stretch>
        </p:blipFill>
        <p:spPr bwMode="auto">
          <a:xfrm>
            <a:off x="3140279" y="4216003"/>
            <a:ext cx="2212499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2827739" y="2070340"/>
            <a:ext cx="1579365" cy="93454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8003899" y="845196"/>
            <a:ext cx="1939370" cy="399908"/>
          </a:xfrm>
          <a:prstGeom prst="rect">
            <a:avLst/>
          </a:prstGeom>
          <a:solidFill>
            <a:srgbClr val="F0AD00">
              <a:lumMod val="40000"/>
              <a:lumOff val="60000"/>
            </a:srgbClr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Carlos Camacho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251460" y="152475"/>
            <a:ext cx="947166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i="0">
                <a:solidFill>
                  <a:srgbClr val="000000"/>
                </a:solidFill>
              </a:rPr>
              <a:t>E12-06-114: DVCS at 11 GeV in Hall A</a:t>
            </a:r>
          </a:p>
        </p:txBody>
      </p:sp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335280" y="762000"/>
            <a:ext cx="938784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2" name="Picture 6" descr="xq2full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8" y="2644775"/>
            <a:ext cx="6035040" cy="3714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151924" y="2238450"/>
            <a:ext cx="595122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b="0" i="0" dirty="0">
                <a:solidFill>
                  <a:srgbClr val="000000"/>
                </a:solidFill>
              </a:rPr>
              <a:t>JLab12 </a:t>
            </a:r>
            <a:r>
              <a:rPr lang="fr-FR" sz="1800" b="0" i="0" dirty="0" err="1">
                <a:solidFill>
                  <a:srgbClr val="000000"/>
                </a:solidFill>
              </a:rPr>
              <a:t>with</a:t>
            </a:r>
            <a:r>
              <a:rPr lang="fr-FR" sz="1800" b="0" i="0" dirty="0">
                <a:solidFill>
                  <a:srgbClr val="000000"/>
                </a:solidFill>
              </a:rPr>
              <a:t> 3, 4, 5 </a:t>
            </a:r>
            <a:r>
              <a:rPr lang="fr-FR" sz="1800" b="0" i="0" dirty="0" err="1">
                <a:solidFill>
                  <a:srgbClr val="000000"/>
                </a:solidFill>
              </a:rPr>
              <a:t>pass</a:t>
            </a:r>
            <a:r>
              <a:rPr lang="fr-FR" sz="1800" b="0" i="0" dirty="0">
                <a:solidFill>
                  <a:srgbClr val="000000"/>
                </a:solidFill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</a:rPr>
              <a:t>beam</a:t>
            </a:r>
            <a:r>
              <a:rPr lang="fr-FR" sz="1800" b="0" i="0" dirty="0">
                <a:solidFill>
                  <a:srgbClr val="000000"/>
                </a:solidFill>
              </a:rPr>
              <a:t> (</a:t>
            </a:r>
            <a:r>
              <a:rPr lang="fr-FR" sz="1800" b="0" i="0" dirty="0">
                <a:solidFill>
                  <a:srgbClr val="FF3300"/>
                </a:solidFill>
              </a:rPr>
              <a:t>6.6</a:t>
            </a:r>
            <a:r>
              <a:rPr lang="fr-FR" sz="1800" b="0" i="0" dirty="0">
                <a:solidFill>
                  <a:srgbClr val="000000"/>
                </a:solidFill>
              </a:rPr>
              <a:t>, </a:t>
            </a:r>
            <a:r>
              <a:rPr lang="fr-FR" sz="1800" b="0" i="0" dirty="0">
                <a:solidFill>
                  <a:srgbClr val="99CC00"/>
                </a:solidFill>
              </a:rPr>
              <a:t>8.8</a:t>
            </a:r>
            <a:r>
              <a:rPr lang="fr-FR" sz="1800" b="0" i="0" dirty="0">
                <a:solidFill>
                  <a:srgbClr val="000000"/>
                </a:solidFill>
              </a:rPr>
              <a:t>, </a:t>
            </a:r>
            <a:r>
              <a:rPr lang="fr-FR" sz="1800" b="0" i="0" dirty="0">
                <a:solidFill>
                  <a:srgbClr val="0000FF"/>
                </a:solidFill>
              </a:rPr>
              <a:t>11.0</a:t>
            </a:r>
            <a:r>
              <a:rPr lang="fr-FR" sz="1800" b="0" i="0" dirty="0">
                <a:solidFill>
                  <a:srgbClr val="000000"/>
                </a:solidFill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</a:rPr>
              <a:t>GeV</a:t>
            </a:r>
            <a:r>
              <a:rPr lang="fr-FR" sz="1800" b="0" i="0" dirty="0">
                <a:solidFill>
                  <a:srgbClr val="000000"/>
                </a:solidFill>
              </a:rPr>
              <a:t>)</a:t>
            </a:r>
            <a:endParaRPr lang="es-ES" sz="1800" b="0" i="0" dirty="0">
              <a:solidFill>
                <a:srgbClr val="000000"/>
              </a:solidFill>
            </a:endParaRPr>
          </a:p>
        </p:txBody>
      </p:sp>
      <p:sp>
        <p:nvSpPr>
          <p:cNvPr id="2055" name="Oval 13"/>
          <p:cNvSpPr>
            <a:spLocks noChangeArrowheads="1"/>
          </p:cNvSpPr>
          <p:nvPr/>
        </p:nvSpPr>
        <p:spPr bwMode="auto">
          <a:xfrm>
            <a:off x="1700848" y="5264225"/>
            <a:ext cx="1606550" cy="455613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6" name="Line 16"/>
          <p:cNvSpPr>
            <a:spLocks noChangeShapeType="1"/>
          </p:cNvSpPr>
          <p:nvPr/>
        </p:nvSpPr>
        <p:spPr bwMode="auto">
          <a:xfrm flipH="1">
            <a:off x="1114108" y="5719763"/>
            <a:ext cx="1089660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7" name="Text Box 17"/>
          <p:cNvSpPr txBox="1">
            <a:spLocks noChangeArrowheads="1"/>
          </p:cNvSpPr>
          <p:nvPr/>
        </p:nvSpPr>
        <p:spPr bwMode="auto">
          <a:xfrm>
            <a:off x="275908" y="6359600"/>
            <a:ext cx="20116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800" b="0" i="0">
                <a:solidFill>
                  <a:srgbClr val="000000"/>
                </a:solidFill>
              </a:rPr>
              <a:t>JLab @ 6 GeV</a:t>
            </a:r>
            <a:endParaRPr lang="es-ES" sz="1800" b="0" i="0">
              <a:solidFill>
                <a:srgbClr val="000000"/>
              </a:solidFill>
            </a:endParaRPr>
          </a:p>
        </p:txBody>
      </p:sp>
      <p:sp>
        <p:nvSpPr>
          <p:cNvPr id="2058" name="Text Box 18"/>
          <p:cNvSpPr txBox="1">
            <a:spLocks noChangeArrowheads="1"/>
          </p:cNvSpPr>
          <p:nvPr/>
        </p:nvSpPr>
        <p:spPr bwMode="auto">
          <a:xfrm>
            <a:off x="161055" y="877888"/>
            <a:ext cx="5867400" cy="1200150"/>
          </a:xfrm>
          <a:prstGeom prst="rect">
            <a:avLst/>
          </a:prstGeom>
          <a:noFill/>
          <a:ln w="222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800" b="0" i="0">
                <a:solidFill>
                  <a:srgbClr val="000066"/>
                </a:solidFill>
              </a:rPr>
              <a:t> Absolute cross-section measurements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800" b="0" i="0">
                <a:solidFill>
                  <a:srgbClr val="000066"/>
                </a:solidFill>
              </a:rPr>
              <a:t> Test of scaling: </a:t>
            </a:r>
            <a:r>
              <a:rPr lang="en-US" sz="1800" b="0">
                <a:solidFill>
                  <a:srgbClr val="000066"/>
                </a:solidFill>
              </a:rPr>
              <a:t>Q</a:t>
            </a:r>
            <a:r>
              <a:rPr lang="en-US" sz="1800" b="0" i="0" baseline="30000">
                <a:solidFill>
                  <a:srgbClr val="000066"/>
                </a:solidFill>
              </a:rPr>
              <a:t>2</a:t>
            </a:r>
            <a:r>
              <a:rPr lang="en-US" sz="1800" b="0" i="0">
                <a:solidFill>
                  <a:srgbClr val="000066"/>
                </a:solidFill>
              </a:rPr>
              <a:t> dependence of d</a:t>
            </a:r>
            <a:r>
              <a:rPr lang="en-US" sz="1800" b="0" i="0">
                <a:solidFill>
                  <a:srgbClr val="000066"/>
                </a:solidFill>
                <a:latin typeface="Symbol" pitchFamily="18" charset="2"/>
              </a:rPr>
              <a:t>s</a:t>
            </a:r>
            <a:r>
              <a:rPr lang="en-US" sz="1800" b="0" i="0">
                <a:solidFill>
                  <a:srgbClr val="000066"/>
                </a:solidFill>
              </a:rPr>
              <a:t> at fixed </a:t>
            </a:r>
            <a:r>
              <a:rPr lang="en-US" sz="1800" b="0">
                <a:solidFill>
                  <a:srgbClr val="000066"/>
                </a:solidFill>
              </a:rPr>
              <a:t>x</a:t>
            </a:r>
            <a:r>
              <a:rPr lang="en-US" sz="1800" b="0" baseline="-25000">
                <a:solidFill>
                  <a:srgbClr val="000066"/>
                </a:solidFill>
              </a:rPr>
              <a:t>Bj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1800" b="0" i="0">
                <a:solidFill>
                  <a:srgbClr val="000066"/>
                </a:solidFill>
              </a:rPr>
              <a:t> Increased kinematical coverage</a:t>
            </a:r>
            <a:endParaRPr lang="en-US" sz="1800" b="0" i="0">
              <a:solidFill>
                <a:srgbClr val="000066"/>
              </a:solidFill>
            </a:endParaRPr>
          </a:p>
        </p:txBody>
      </p:sp>
      <p:sp>
        <p:nvSpPr>
          <p:cNvPr id="2061" name="AutoShape 19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69850" y="-13652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2" name="AutoShape 21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237490" y="158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3" name="AutoShape 23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405130" y="1682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66427" y="4846173"/>
            <a:ext cx="3279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0" i="0" dirty="0" smtClean="0">
                <a:solidFill>
                  <a:srgbClr val="FF0000"/>
                </a:solidFill>
                <a:latin typeface="Arial" charset="0"/>
              </a:rPr>
              <a:t>1st </a:t>
            </a:r>
            <a:r>
              <a:rPr lang="fr-FR" sz="1800" b="0" i="0" dirty="0" err="1" smtClean="0">
                <a:solidFill>
                  <a:srgbClr val="FF0000"/>
                </a:solidFill>
                <a:latin typeface="Arial" charset="0"/>
              </a:rPr>
              <a:t>experiment</a:t>
            </a:r>
            <a:r>
              <a:rPr lang="fr-FR" sz="1800" b="0" i="0" dirty="0" smtClean="0">
                <a:solidFill>
                  <a:srgbClr val="FF0000"/>
                </a:solidFill>
                <a:latin typeface="Arial" charset="0"/>
              </a:rPr>
              <a:t> to </a:t>
            </a:r>
            <a:r>
              <a:rPr lang="fr-FR" sz="1800" b="0" i="0" dirty="0" err="1" smtClean="0">
                <a:solidFill>
                  <a:srgbClr val="FF0000"/>
                </a:solidFill>
                <a:latin typeface="Arial" charset="0"/>
              </a:rPr>
              <a:t>run</a:t>
            </a:r>
            <a:r>
              <a:rPr lang="fr-FR" sz="1800" b="0" i="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fr-FR" sz="1800" b="0" i="0" dirty="0" err="1" smtClean="0">
                <a:solidFill>
                  <a:srgbClr val="FF0000"/>
                </a:solidFill>
                <a:latin typeface="Arial" charset="0"/>
              </a:rPr>
              <a:t>after</a:t>
            </a:r>
            <a:r>
              <a:rPr lang="fr-FR" sz="1800" b="0" i="0" dirty="0" smtClean="0">
                <a:solidFill>
                  <a:srgbClr val="FF0000"/>
                </a:solidFill>
                <a:latin typeface="Arial" charset="0"/>
              </a:rPr>
              <a:t> the 12 </a:t>
            </a:r>
            <a:r>
              <a:rPr lang="fr-FR" sz="1800" b="0" i="0" dirty="0" err="1" smtClean="0">
                <a:solidFill>
                  <a:srgbClr val="FF0000"/>
                </a:solidFill>
                <a:latin typeface="Arial" charset="0"/>
              </a:rPr>
              <a:t>GeV</a:t>
            </a:r>
            <a:r>
              <a:rPr lang="fr-FR" sz="1800" b="0" i="0" dirty="0" smtClean="0">
                <a:solidFill>
                  <a:srgbClr val="FF0000"/>
                </a:solidFill>
                <a:latin typeface="Arial" charset="0"/>
              </a:rPr>
              <a:t> Upgrade</a:t>
            </a:r>
            <a:endParaRPr lang="en-US" sz="1800" b="0" i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4553" y="5634028"/>
            <a:ext cx="286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Started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Fall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2014, </a:t>
            </a:r>
          </a:p>
          <a:p>
            <a:pPr eaLnBrk="1" hangingPunct="1"/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for 1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year</a:t>
            </a:r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 of data </a:t>
            </a:r>
            <a:r>
              <a:rPr lang="fr-FR" sz="1800" b="0" i="0" dirty="0" err="1" smtClean="0">
                <a:solidFill>
                  <a:srgbClr val="000000"/>
                </a:solidFill>
                <a:latin typeface="Arial" charset="0"/>
              </a:rPr>
              <a:t>taking</a:t>
            </a:r>
            <a:endParaRPr lang="en-US" sz="1800" b="0" i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73" y="1024412"/>
            <a:ext cx="4047820" cy="252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4132" y="3813568"/>
            <a:ext cx="88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400" b="0" i="0" dirty="0" smtClean="0">
                <a:solidFill>
                  <a:srgbClr val="000000"/>
                </a:solidFill>
                <a:latin typeface="Arial" charset="0"/>
              </a:rPr>
              <a:t>L-HRS</a:t>
            </a:r>
            <a:endParaRPr lang="en-US" sz="1400" b="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7066" y="3705846"/>
            <a:ext cx="130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400" b="0" i="0" dirty="0" err="1" smtClean="0">
                <a:solidFill>
                  <a:srgbClr val="000000"/>
                </a:solidFill>
                <a:latin typeface="Arial" charset="0"/>
              </a:rPr>
              <a:t>Scattering</a:t>
            </a:r>
            <a:r>
              <a:rPr lang="fr-FR" sz="1400" b="0" i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400" b="0" i="0" dirty="0" err="1" smtClean="0">
                <a:solidFill>
                  <a:srgbClr val="000000"/>
                </a:solidFill>
                <a:latin typeface="Arial" charset="0"/>
              </a:rPr>
              <a:t>chamber</a:t>
            </a:r>
            <a:endParaRPr lang="en-US" sz="1400" b="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39455" y="3661760"/>
            <a:ext cx="1233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400" b="0" i="0" dirty="0" smtClean="0">
                <a:solidFill>
                  <a:srgbClr val="000000"/>
                </a:solidFill>
                <a:latin typeface="Arial" charset="0"/>
              </a:rPr>
              <a:t>PbF2 </a:t>
            </a:r>
          </a:p>
          <a:p>
            <a:pPr algn="ctr" eaLnBrk="1" hangingPunct="1"/>
            <a:r>
              <a:rPr lang="fr-FR" sz="1400" b="0" i="0" dirty="0" err="1" smtClean="0">
                <a:solidFill>
                  <a:srgbClr val="000000"/>
                </a:solidFill>
                <a:latin typeface="Arial" charset="0"/>
              </a:rPr>
              <a:t>calorimeter</a:t>
            </a:r>
            <a:endParaRPr lang="en-US" sz="1400" b="0" i="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6865333" y="3114136"/>
            <a:ext cx="185035" cy="699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0"/>
          </p:cNvCxnSpPr>
          <p:nvPr/>
        </p:nvCxnSpPr>
        <p:spPr>
          <a:xfrm flipH="1" flipV="1">
            <a:off x="8084718" y="3372928"/>
            <a:ext cx="37131" cy="332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587597" y="1820249"/>
            <a:ext cx="844920" cy="18313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0" y="152400"/>
            <a:ext cx="10058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i="0" dirty="0" smtClean="0">
                <a:solidFill>
                  <a:srgbClr val="000000"/>
                </a:solidFill>
              </a:rPr>
              <a:t>DVCS/Hall A experiment: Online results from Fall’14 run</a:t>
            </a:r>
            <a:endParaRPr lang="en-US" b="0" i="0" dirty="0">
              <a:solidFill>
                <a:srgbClr val="000000"/>
              </a:solidFill>
            </a:endParaRPr>
          </a:p>
        </p:txBody>
      </p:sp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314679" y="761999"/>
            <a:ext cx="938784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1" name="AutoShape 19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69850" y="-13652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2" name="AutoShape 21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237490" y="158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3" name="AutoShape 23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405130" y="1682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3" descr="C:\Users\munoz\Desktop\snapsho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" y="908720"/>
            <a:ext cx="5034712" cy="27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unoz\Downloads\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16" y="3590398"/>
            <a:ext cx="5227781" cy="322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19266" y="2204933"/>
            <a:ext cx="261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800" b="0" i="0" dirty="0" smtClean="0">
                <a:solidFill>
                  <a:srgbClr val="000000"/>
                </a:solidFill>
                <a:latin typeface="Symbol" panose="05050102010706020507" pitchFamily="18" charset="2"/>
                <a:cs typeface="Symap" panose="00000400000000000000" pitchFamily="2" charset="0"/>
              </a:rPr>
              <a:t>p</a:t>
            </a:r>
            <a:r>
              <a:rPr lang="en-US" sz="1800" b="0" i="0" baseline="30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0</a:t>
            </a:r>
            <a:r>
              <a:rPr lang="en-US" sz="1800" b="0" i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’s reconstructed in DVCS calorimeter </a:t>
            </a:r>
            <a:endParaRPr lang="en-US" sz="1800" b="0" i="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08409" y="4005133"/>
            <a:ext cx="300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800" b="0" i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DVCS events </a:t>
            </a:r>
          </a:p>
          <a:p>
            <a:pPr algn="ctr" eaLnBrk="1" hangingPunct="1"/>
            <a:r>
              <a:rPr lang="en-US" sz="1800" b="0" i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(1.5 h of </a:t>
            </a:r>
            <a:r>
              <a:rPr lang="en-US" sz="1800" b="0" i="0" dirty="0" err="1" smtClean="0">
                <a:solidFill>
                  <a:srgbClr val="000000"/>
                </a:solidFill>
                <a:latin typeface="Comic Sans MS" panose="030F0702030302020204" pitchFamily="66" charset="0"/>
              </a:rPr>
              <a:t>beamtime</a:t>
            </a:r>
            <a:r>
              <a:rPr lang="en-US" sz="1800" b="0" i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)</a:t>
            </a:r>
            <a:endParaRPr lang="en-US" sz="1800" b="0" i="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3006" y="1120587"/>
            <a:ext cx="4791574" cy="1754326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b="0" i="0" u="sng" dirty="0" err="1" smtClean="0">
                <a:solidFill>
                  <a:srgbClr val="000000"/>
                </a:solidFill>
                <a:latin typeface="Arial" charset="0"/>
              </a:rPr>
              <a:t>Beamline</a:t>
            </a:r>
            <a:r>
              <a:rPr lang="en-US" sz="1800" b="0" i="0" u="sng" dirty="0" smtClean="0">
                <a:solidFill>
                  <a:srgbClr val="000000"/>
                </a:solidFill>
                <a:latin typeface="Arial" charset="0"/>
              </a:rPr>
              <a:t> commissioning:</a:t>
            </a:r>
          </a:p>
          <a:p>
            <a:pPr eaLnBrk="1" hangingPunct="1"/>
            <a:endParaRPr lang="en-US" sz="1800" b="0" i="0" dirty="0" smtClean="0">
              <a:solidFill>
                <a:srgbClr val="000000"/>
              </a:solidFill>
              <a:latin typeface="Arial" charset="0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 Moller measurement (88% polarization)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BPM calibration (+ harps operational)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BCM calibration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New raster commissioning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2871" y="4328908"/>
            <a:ext cx="4874901" cy="2031325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0" u="sng" dirty="0" smtClean="0">
                <a:solidFill>
                  <a:srgbClr val="00B050"/>
                </a:solidFill>
                <a:latin typeface="Arial" charset="0"/>
              </a:rPr>
              <a:t>DVCS experiment commissioning:</a:t>
            </a:r>
          </a:p>
          <a:p>
            <a:pPr eaLnBrk="1" hangingPunct="1"/>
            <a:endParaRPr lang="en-US" sz="1800" i="0" u="sng" dirty="0" smtClean="0">
              <a:solidFill>
                <a:srgbClr val="00B050"/>
              </a:solidFill>
              <a:latin typeface="Arial" charset="0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Coincidence (e + </a:t>
            </a:r>
            <a:r>
              <a:rPr lang="en-US" sz="1800" b="0" i="0" dirty="0" smtClean="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) trigger 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1 GHz sampling electronics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ep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 → </a:t>
            </a: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ep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 calorimeter elastic calibration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(Almost) completed the 1</a:t>
            </a:r>
            <a:r>
              <a:rPr lang="en-US" sz="1800" b="0" i="0" baseline="30000" dirty="0" smtClean="0">
                <a:solidFill>
                  <a:srgbClr val="000000"/>
                </a:solidFill>
                <a:latin typeface="Arial" charset="0"/>
              </a:rPr>
              <a:t>st</a:t>
            </a:r>
            <a:r>
              <a:rPr lang="en-US" sz="1800" b="0" i="0" dirty="0" smtClean="0">
                <a:solidFill>
                  <a:srgbClr val="000000"/>
                </a:solidFill>
                <a:latin typeface="Arial" charset="0"/>
              </a:rPr>
              <a:t> DVCS kinematic setting</a:t>
            </a:r>
          </a:p>
        </p:txBody>
      </p:sp>
    </p:spTree>
    <p:extLst>
      <p:ext uri="{BB962C8B-B14F-4D97-AF65-F5344CB8AC3E}">
        <p14:creationId xmlns:p14="http://schemas.microsoft.com/office/powerpoint/2010/main" val="3556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251460" y="152461"/>
            <a:ext cx="947166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i="0" dirty="0" smtClean="0">
                <a:solidFill>
                  <a:srgbClr val="000000"/>
                </a:solidFill>
              </a:rPr>
              <a:t>E12-13-010: </a:t>
            </a:r>
            <a:r>
              <a:rPr lang="en-US" b="0" i="0" dirty="0">
                <a:solidFill>
                  <a:srgbClr val="000000"/>
                </a:solidFill>
              </a:rPr>
              <a:t>DVCS at 11 </a:t>
            </a:r>
            <a:r>
              <a:rPr lang="en-US" b="0" i="0" dirty="0" err="1">
                <a:solidFill>
                  <a:srgbClr val="000000"/>
                </a:solidFill>
              </a:rPr>
              <a:t>GeV</a:t>
            </a:r>
            <a:r>
              <a:rPr lang="en-US" b="0" i="0" dirty="0">
                <a:solidFill>
                  <a:srgbClr val="000000"/>
                </a:solidFill>
              </a:rPr>
              <a:t> in Hall </a:t>
            </a:r>
            <a:r>
              <a:rPr lang="en-US" b="0" i="0" dirty="0" smtClean="0">
                <a:solidFill>
                  <a:srgbClr val="000000"/>
                </a:solidFill>
              </a:rPr>
              <a:t>C</a:t>
            </a:r>
            <a:endParaRPr lang="en-US" b="0" i="0" dirty="0">
              <a:solidFill>
                <a:srgbClr val="000000"/>
              </a:solidFill>
            </a:endParaRPr>
          </a:p>
        </p:txBody>
      </p:sp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335280" y="762000"/>
            <a:ext cx="938784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8" name="Text Box 18"/>
          <p:cNvSpPr txBox="1">
            <a:spLocks noChangeArrowheads="1"/>
          </p:cNvSpPr>
          <p:nvPr/>
        </p:nvSpPr>
        <p:spPr bwMode="auto">
          <a:xfrm>
            <a:off x="69851" y="990026"/>
            <a:ext cx="5680519" cy="1107996"/>
          </a:xfrm>
          <a:prstGeom prst="rect">
            <a:avLst/>
          </a:prstGeom>
          <a:noFill/>
          <a:ln w="222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1800" b="0" i="0" dirty="0">
                <a:solidFill>
                  <a:srgbClr val="000066"/>
                </a:solidFill>
              </a:rPr>
              <a:t>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Energy</a:t>
            </a:r>
            <a:r>
              <a:rPr lang="fr-FR" sz="1600" b="0" i="0" dirty="0" smtClean="0">
                <a:solidFill>
                  <a:srgbClr val="000066"/>
                </a:solidFill>
              </a:rPr>
              <a:t>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separation</a:t>
            </a:r>
            <a:r>
              <a:rPr lang="fr-FR" sz="1600" b="0" i="0" dirty="0" smtClean="0">
                <a:solidFill>
                  <a:srgbClr val="000066"/>
                </a:solidFill>
              </a:rPr>
              <a:t> of the DVCS cross section</a:t>
            </a:r>
            <a:endParaRPr lang="en-US" sz="1600" b="0" i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66"/>
                </a:solidFill>
              </a:rPr>
              <a:t> </a:t>
            </a:r>
            <a:r>
              <a:rPr lang="en-US" sz="1600" b="0" i="0" dirty="0" smtClean="0">
                <a:solidFill>
                  <a:srgbClr val="000066"/>
                </a:solidFill>
              </a:rPr>
              <a:t>Higher Q²: measurement of higher twist contributions</a:t>
            </a:r>
            <a:endParaRPr lang="en-US" sz="1600" b="0" baseline="-25000" dirty="0">
              <a:solidFill>
                <a:srgbClr val="000066"/>
              </a:solidFill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1600" b="0" i="0" dirty="0">
                <a:solidFill>
                  <a:srgbClr val="000066"/>
                </a:solidFill>
              </a:rPr>
              <a:t>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Low</a:t>
            </a:r>
            <a:r>
              <a:rPr lang="fr-FR" sz="1600" b="0" i="0" dirty="0" smtClean="0">
                <a:solidFill>
                  <a:srgbClr val="000066"/>
                </a:solidFill>
              </a:rPr>
              <a:t>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x</a:t>
            </a:r>
            <a:r>
              <a:rPr lang="fr-FR" sz="1600" b="0" i="0" baseline="-25000" dirty="0" err="1" smtClean="0">
                <a:solidFill>
                  <a:srgbClr val="000066"/>
                </a:solidFill>
              </a:rPr>
              <a:t>B</a:t>
            </a:r>
            <a:r>
              <a:rPr lang="fr-FR" sz="1600" b="0" i="0" dirty="0" smtClean="0">
                <a:solidFill>
                  <a:srgbClr val="000066"/>
                </a:solidFill>
              </a:rPr>
              <a:t> extension (</a:t>
            </a:r>
            <a:r>
              <a:rPr lang="fr-FR" sz="1600" b="0" i="0" dirty="0" err="1" smtClean="0">
                <a:solidFill>
                  <a:srgbClr val="000066"/>
                </a:solidFill>
              </a:rPr>
              <a:t>thanks</a:t>
            </a:r>
            <a:r>
              <a:rPr lang="fr-FR" sz="1600" b="0" i="0" dirty="0" smtClean="0">
                <a:solidFill>
                  <a:srgbClr val="000066"/>
                </a:solidFill>
              </a:rPr>
              <a:t> to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sweeping</a:t>
            </a:r>
            <a:r>
              <a:rPr lang="fr-FR" sz="1600" b="0" i="0" dirty="0" smtClean="0">
                <a:solidFill>
                  <a:srgbClr val="000066"/>
                </a:solidFill>
              </a:rPr>
              <a:t> </a:t>
            </a:r>
            <a:r>
              <a:rPr lang="fr-FR" sz="1600" b="0" i="0" dirty="0" err="1" smtClean="0">
                <a:solidFill>
                  <a:srgbClr val="000066"/>
                </a:solidFill>
              </a:rPr>
              <a:t>magnet</a:t>
            </a:r>
            <a:r>
              <a:rPr lang="fr-FR" sz="1600" b="0" i="0" dirty="0" smtClean="0">
                <a:solidFill>
                  <a:srgbClr val="000066"/>
                </a:solidFill>
              </a:rPr>
              <a:t>)</a:t>
            </a:r>
            <a:endParaRPr lang="en-US" sz="1600" b="0" i="0" dirty="0">
              <a:solidFill>
                <a:srgbClr val="000066"/>
              </a:solidFill>
            </a:endParaRPr>
          </a:p>
        </p:txBody>
      </p:sp>
      <p:sp>
        <p:nvSpPr>
          <p:cNvPr id="2061" name="AutoShape 19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69850" y="-13652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2" name="AutoShape 21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237490" y="158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63" name="AutoShape 23" descr="https://mail.google.com/mail/?attid=0.1&amp;disp=emb&amp;view=att&amp;th=1304ad1a3e24c20a"/>
          <p:cNvSpPr>
            <a:spLocks noChangeAspect="1" noChangeArrowheads="1"/>
          </p:cNvSpPr>
          <p:nvPr/>
        </p:nvSpPr>
        <p:spPr bwMode="auto">
          <a:xfrm>
            <a:off x="405130" y="168275"/>
            <a:ext cx="3352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800" b="0" i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23" y="838161"/>
            <a:ext cx="4452748" cy="3917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" y="3431655"/>
            <a:ext cx="5854582" cy="321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1057" y="2657767"/>
            <a:ext cx="2457665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i="0" dirty="0" smtClean="0">
                <a:solidFill>
                  <a:srgbClr val="00B050"/>
                </a:solidFill>
                <a:latin typeface="Arial" charset="0"/>
              </a:rPr>
              <a:t>1116-block PbWO</a:t>
            </a:r>
            <a:r>
              <a:rPr lang="fr-FR" sz="1800" i="0" baseline="-25000" dirty="0" smtClean="0">
                <a:solidFill>
                  <a:srgbClr val="00B050"/>
                </a:solidFill>
                <a:latin typeface="Arial" charset="0"/>
              </a:rPr>
              <a:t>4  </a:t>
            </a:r>
            <a:r>
              <a:rPr lang="fr-FR" sz="1800" i="0" dirty="0" err="1" smtClean="0">
                <a:solidFill>
                  <a:srgbClr val="00B050"/>
                </a:solidFill>
                <a:latin typeface="Arial" charset="0"/>
              </a:rPr>
              <a:t>calorimeter</a:t>
            </a:r>
            <a:endParaRPr lang="en-US" sz="1800" i="0" dirty="0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804" y="2657767"/>
            <a:ext cx="1326004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 eaLnBrk="1" hangingPunct="1"/>
            <a:r>
              <a:rPr lang="fr-FR" sz="1800" i="0" dirty="0" err="1" smtClean="0">
                <a:solidFill>
                  <a:srgbClr val="00B050"/>
                </a:solidFill>
                <a:latin typeface="Arial" charset="0"/>
              </a:rPr>
              <a:t>Sweeping</a:t>
            </a:r>
            <a:r>
              <a:rPr lang="fr-FR" sz="1800" i="0" dirty="0" smtClean="0">
                <a:solidFill>
                  <a:srgbClr val="00B050"/>
                </a:solidFill>
                <a:latin typeface="Arial" charset="0"/>
              </a:rPr>
              <a:t> </a:t>
            </a:r>
          </a:p>
          <a:p>
            <a:pPr algn="ctr" eaLnBrk="1" hangingPunct="1"/>
            <a:r>
              <a:rPr lang="fr-FR" sz="1800" i="0" dirty="0" err="1" smtClean="0">
                <a:solidFill>
                  <a:srgbClr val="00B050"/>
                </a:solidFill>
                <a:latin typeface="Arial" charset="0"/>
              </a:rPr>
              <a:t>magnet</a:t>
            </a:r>
            <a:endParaRPr lang="en-US" sz="1800" i="0" dirty="0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3798" y="4960255"/>
            <a:ext cx="986862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i="0" dirty="0" smtClean="0">
                <a:solidFill>
                  <a:srgbClr val="00B050"/>
                </a:solidFill>
                <a:latin typeface="Arial" charset="0"/>
              </a:rPr>
              <a:t>Hall C</a:t>
            </a:r>
          </a:p>
          <a:p>
            <a:pPr algn="ctr" eaLnBrk="1" hangingPunct="1"/>
            <a:r>
              <a:rPr lang="fr-FR" sz="1800" i="0" dirty="0" smtClean="0">
                <a:solidFill>
                  <a:srgbClr val="00B050"/>
                </a:solidFill>
                <a:latin typeface="Arial" charset="0"/>
              </a:rPr>
              <a:t>HMS</a:t>
            </a:r>
            <a:endParaRPr lang="en-US" sz="1800" i="0" dirty="0">
              <a:solidFill>
                <a:srgbClr val="00B050"/>
              </a:solidFill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598577" y="5606586"/>
            <a:ext cx="645255" cy="46582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809856" y="3304039"/>
            <a:ext cx="393796" cy="151954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266840" y="3304036"/>
            <a:ext cx="773341" cy="165615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83705" y="5667621"/>
            <a:ext cx="231533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Tentative running:</a:t>
            </a:r>
          </a:p>
          <a:p>
            <a:pPr algn="ctr" eaLnBrk="1" hangingPunct="1"/>
            <a:r>
              <a:rPr lang="fr-FR" sz="1800" b="0" i="0" dirty="0" smtClean="0">
                <a:solidFill>
                  <a:srgbClr val="000000"/>
                </a:solidFill>
                <a:latin typeface="Arial" charset="0"/>
              </a:rPr>
              <a:t>~ 2019-20</a:t>
            </a:r>
            <a:endParaRPr lang="en-US" sz="1800" b="0" i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319" y="117566"/>
            <a:ext cx="9051925" cy="640081"/>
          </a:xfrm>
        </p:spPr>
        <p:txBody>
          <a:bodyPr/>
          <a:lstStyle/>
          <a:p>
            <a:r>
              <a:rPr lang="en-US" altLang="en-US" sz="3200" b="1" i="1" dirty="0" smtClean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0" y="1025529"/>
            <a:ext cx="10058400" cy="5592763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Nucleon </a:t>
            </a:r>
            <a:r>
              <a:rPr lang="en-US" sz="2400" dirty="0"/>
              <a:t>s</a:t>
            </a:r>
            <a:r>
              <a:rPr lang="en-US" sz="2400" dirty="0" smtClean="0"/>
              <a:t>tructure study: from 1-d to 3-d</a:t>
            </a:r>
            <a:endParaRPr lang="en-US" sz="2400" dirty="0"/>
          </a:p>
          <a:p>
            <a:pPr>
              <a:defRPr/>
            </a:pPr>
            <a:r>
              <a:rPr lang="en-US" sz="2400" dirty="0" smtClean="0"/>
              <a:t>High precision data in multi-dimensional phase space needed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>
                <a:solidFill>
                  <a:srgbClr val="0000E7"/>
                </a:solidFill>
              </a:rPr>
              <a:t> TMDs 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None/>
              <a:defRPr/>
            </a:pPr>
            <a:r>
              <a:rPr lang="en-US" sz="2400" dirty="0" smtClean="0"/>
              <a:t>     Highlights </a:t>
            </a:r>
            <a:r>
              <a:rPr lang="en-US" sz="2400" dirty="0"/>
              <a:t>of </a:t>
            </a:r>
            <a:r>
              <a:rPr lang="en-US" sz="2400" dirty="0" err="1"/>
              <a:t>JLab</a:t>
            </a:r>
            <a:r>
              <a:rPr lang="en-US" sz="2400" dirty="0"/>
              <a:t> 6 GeV results </a:t>
            </a:r>
            <a:r>
              <a:rPr lang="en-US" sz="2400" dirty="0" smtClean="0"/>
              <a:t>with polarized neutron/3He</a:t>
            </a:r>
          </a:p>
          <a:p>
            <a:pPr marL="0" indent="0"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JLab</a:t>
            </a:r>
            <a:r>
              <a:rPr lang="en-US" sz="2400" dirty="0" smtClean="0"/>
              <a:t> 12 GeV</a:t>
            </a:r>
            <a:r>
              <a:rPr lang="en-US" sz="2400" dirty="0" smtClean="0">
                <a:solidFill>
                  <a:srgbClr val="0000E7"/>
                </a:solidFill>
              </a:rPr>
              <a:t>: </a:t>
            </a:r>
            <a:r>
              <a:rPr lang="en-US" sz="2400" dirty="0" err="1" smtClean="0">
                <a:solidFill>
                  <a:srgbClr val="0000E7"/>
                </a:solidFill>
              </a:rPr>
              <a:t>SoLID</a:t>
            </a:r>
            <a:r>
              <a:rPr lang="en-US" sz="2400" dirty="0" smtClean="0">
                <a:solidFill>
                  <a:srgbClr val="0000E7"/>
                </a:solidFill>
              </a:rPr>
              <a:t> Program (and others)</a:t>
            </a:r>
            <a:endParaRPr lang="en-US" sz="2400" dirty="0">
              <a:solidFill>
                <a:srgbClr val="0000E7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E7"/>
                </a:solidFill>
              </a:rPr>
              <a:t>			</a:t>
            </a:r>
            <a:r>
              <a:rPr lang="en-US" sz="2400" dirty="0">
                <a:solidFill>
                  <a:schemeClr val="accent2"/>
                </a:solidFill>
              </a:rPr>
              <a:t>		</a:t>
            </a:r>
            <a:endParaRPr lang="en-US" sz="24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sz="2400" dirty="0" smtClean="0">
                <a:solidFill>
                  <a:srgbClr val="0000E7"/>
                </a:solidFill>
              </a:rPr>
              <a:t>GPDs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</a:rPr>
              <a:t>     </a:t>
            </a:r>
            <a:r>
              <a:rPr lang="en-US" sz="2400" dirty="0" smtClean="0">
                <a:solidFill>
                  <a:srgbClr val="000000"/>
                </a:solidFill>
              </a:rPr>
              <a:t>Highlights </a:t>
            </a:r>
            <a:r>
              <a:rPr lang="en-US" sz="2400" dirty="0">
                <a:solidFill>
                  <a:srgbClr val="000000"/>
                </a:solidFill>
              </a:rPr>
              <a:t>of </a:t>
            </a:r>
            <a:r>
              <a:rPr lang="en-US" sz="2400" dirty="0" err="1">
                <a:solidFill>
                  <a:srgbClr val="000000"/>
                </a:solidFill>
              </a:rPr>
              <a:t>JLab</a:t>
            </a:r>
            <a:r>
              <a:rPr lang="en-US" sz="2400" dirty="0">
                <a:solidFill>
                  <a:srgbClr val="000000"/>
                </a:solidFill>
              </a:rPr>
              <a:t> 6 GeV results 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     </a:t>
            </a:r>
            <a:r>
              <a:rPr lang="en-US" sz="2400" dirty="0" err="1" smtClean="0">
                <a:solidFill>
                  <a:srgbClr val="000000"/>
                </a:solidFill>
              </a:rPr>
              <a:t>JLab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12 GeV </a:t>
            </a:r>
            <a:r>
              <a:rPr lang="en-US" sz="2400" dirty="0" smtClean="0">
                <a:solidFill>
                  <a:srgbClr val="000000"/>
                </a:solidFill>
              </a:rPr>
              <a:t>program (Hall B and A), starting now</a:t>
            </a:r>
          </a:p>
          <a:p>
            <a:pPr lvl="1">
              <a:lnSpc>
                <a:spcPct val="90000"/>
              </a:lnSpc>
              <a:buFontTx/>
              <a:buNone/>
              <a:defRPr/>
            </a:pPr>
            <a:endParaRPr lang="en-US" sz="2000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buFontTx/>
              <a:buNone/>
              <a:defRPr/>
            </a:pPr>
            <a:r>
              <a:rPr lang="en-US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understanding spin puzzle,  QCD dynamics and more</a:t>
            </a:r>
            <a:endParaRPr lang="en-US" sz="24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E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2254019" y="3238298"/>
            <a:ext cx="5251450" cy="584574"/>
          </a:xfrm>
          <a:prstGeom prst="rect">
            <a:avLst/>
          </a:prstGeom>
          <a:solidFill>
            <a:srgbClr val="00FFFF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Backups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36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4144" y="122061"/>
            <a:ext cx="8550275" cy="592520"/>
          </a:xfrm>
        </p:spPr>
        <p:txBody>
          <a:bodyPr/>
          <a:lstStyle/>
          <a:p>
            <a:pPr eaLnBrk="1" hangingPunct="1"/>
            <a:r>
              <a:rPr lang="en-US" altLang="en-US" i="1" dirty="0" smtClean="0">
                <a:solidFill>
                  <a:srgbClr val="FF0000"/>
                </a:solidFill>
              </a:rPr>
              <a:t>Nucleon Spin Puzzle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60425"/>
            <a:ext cx="10058400" cy="599757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1980s:  EMC + early SLAC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accent2"/>
                </a:solidFill>
                <a:latin typeface="Lucida Sans Unicode" panose="020B0602030504020204" pitchFamily="34" charset="0"/>
              </a:rPr>
              <a:t>‘spin crisis’:</a:t>
            </a:r>
            <a:r>
              <a:rPr lang="en-US" altLang="en-US" sz="2000" dirty="0"/>
              <a:t> quark contribution to proton spin is very small</a:t>
            </a:r>
          </a:p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Symbol" panose="05050102010706020507" pitchFamily="18" charset="2"/>
              </a:rPr>
              <a:t>                                  DS</a:t>
            </a:r>
            <a:r>
              <a:rPr lang="en-US" altLang="en-US" sz="2000" dirty="0">
                <a:solidFill>
                  <a:srgbClr val="0000FF"/>
                </a:solidFill>
                <a:latin typeface="Lucida Sans Unicode" panose="020B0602030504020204" pitchFamily="34" charset="0"/>
              </a:rPr>
              <a:t> = (12+-9+-14)%</a:t>
            </a:r>
            <a:endParaRPr lang="en-US" altLang="en-US" sz="2000" dirty="0"/>
          </a:p>
          <a:p>
            <a:pPr eaLnBrk="1" hangingPunct="1"/>
            <a:r>
              <a:rPr lang="en-US" altLang="en-US" sz="2000" dirty="0"/>
              <a:t>1990s-now : SLAC, CERN, HERMES, </a:t>
            </a:r>
            <a:r>
              <a:rPr lang="en-US" altLang="en-US" sz="2000" dirty="0">
                <a:latin typeface="Lucida Sans Unicode" panose="020B0602030504020204" pitchFamily="34" charset="0"/>
              </a:rPr>
              <a:t>RHIC-Spin, </a:t>
            </a:r>
            <a:r>
              <a:rPr lang="en-US" altLang="en-US" sz="2000" dirty="0" err="1">
                <a:latin typeface="Lucida Sans Unicode" panose="020B0602030504020204" pitchFamily="34" charset="0"/>
              </a:rPr>
              <a:t>JLab</a:t>
            </a:r>
            <a:endParaRPr lang="en-US" altLang="en-US" sz="2000" dirty="0">
              <a:latin typeface="Lucida Sans Unicode" panose="020B0602030504020204" pitchFamily="34" charset="0"/>
            </a:endParaRPr>
          </a:p>
          <a:p>
            <a:pPr marL="0" indent="0" eaLnBrk="1" hangingPunct="1">
              <a:buNone/>
            </a:pPr>
            <a:r>
              <a:rPr lang="en-US" altLang="en-US" sz="1600" b="1" dirty="0">
                <a:latin typeface="Lucida Sans Unicode" panose="020B0602030504020204" pitchFamily="34" charset="0"/>
              </a:rPr>
              <a:t>                                                                                Jaffe-Manohar (1990)</a:t>
            </a:r>
          </a:p>
          <a:p>
            <a:pPr marL="0" indent="0" eaLnBrk="1" hangingPunct="1">
              <a:buNone/>
            </a:pPr>
            <a:r>
              <a:rPr lang="en-US" altLang="en-US" sz="1600" b="1" dirty="0" smtClean="0">
                <a:latin typeface="Lucida Sans Unicode" panose="020B0602030504020204" pitchFamily="34" charset="0"/>
              </a:rPr>
              <a:t>					    </a:t>
            </a:r>
            <a:r>
              <a:rPr lang="en-US" altLang="en-US" sz="1600" b="1" dirty="0" err="1" smtClean="0">
                <a:latin typeface="Lucida Sans Unicode" panose="020B0602030504020204" pitchFamily="34" charset="0"/>
              </a:rPr>
              <a:t>Ji</a:t>
            </a:r>
            <a:r>
              <a:rPr lang="en-US" altLang="en-US" sz="1600" b="1" dirty="0" smtClean="0">
                <a:latin typeface="Lucida Sans Unicode" panose="020B0602030504020204" pitchFamily="34" charset="0"/>
              </a:rPr>
              <a:t> </a:t>
            </a:r>
            <a:r>
              <a:rPr lang="en-US" altLang="en-US" sz="1600" b="1" dirty="0">
                <a:latin typeface="Lucida Sans Unicode" panose="020B0602030504020204" pitchFamily="34" charset="0"/>
              </a:rPr>
              <a:t>(1997)</a:t>
            </a:r>
          </a:p>
          <a:p>
            <a:pPr marL="0" indent="0" eaLnBrk="1" hangingPunct="1">
              <a:buNone/>
            </a:pPr>
            <a:r>
              <a:rPr lang="en-US" altLang="en-US" sz="1600" b="1" dirty="0" smtClean="0">
                <a:latin typeface="Lucida Sans Unicode" panose="020B0602030504020204" pitchFamily="34" charset="0"/>
              </a:rPr>
              <a:t>					    Chen</a:t>
            </a:r>
            <a:r>
              <a:rPr lang="en-US" altLang="en-US" sz="1600" b="1" dirty="0">
                <a:latin typeface="Lucida Sans Unicode" panose="020B0602030504020204" pitchFamily="34" charset="0"/>
              </a:rPr>
              <a:t>, et al. (2008)</a:t>
            </a:r>
          </a:p>
          <a:p>
            <a:pPr marL="0" indent="0" eaLnBrk="1" hangingPunct="1">
              <a:buNone/>
            </a:pPr>
            <a:r>
              <a:rPr lang="en-US" altLang="en-US" sz="1600" b="1" dirty="0">
                <a:latin typeface="Lucida Sans Unicode" panose="020B0602030504020204" pitchFamily="34" charset="0"/>
              </a:rPr>
              <a:t>                                                                                Wakamatsu (2009, </a:t>
            </a:r>
            <a:r>
              <a:rPr lang="en-US" altLang="en-US" sz="1600" b="1" dirty="0" smtClean="0">
                <a:latin typeface="Lucida Sans Unicode" panose="020B0602030504020204" pitchFamily="34" charset="0"/>
              </a:rPr>
              <a:t>2010), …</a:t>
            </a:r>
            <a:endParaRPr lang="en-US" altLang="en-US" sz="1600" b="1" dirty="0"/>
          </a:p>
          <a:p>
            <a:pPr marL="0" indent="0" eaLnBrk="1" hangingPunct="1"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Lucida Sans Unicode" panose="020B0602030504020204" pitchFamily="34" charset="0"/>
              </a:rPr>
              <a:t>        Quark spin:  </a:t>
            </a:r>
            <a:r>
              <a:rPr lang="en-US" altLang="en-US" sz="2000" dirty="0">
                <a:solidFill>
                  <a:schemeClr val="accent2"/>
                </a:solidFill>
                <a:latin typeface="Symbol" panose="05050102010706020507" pitchFamily="18" charset="2"/>
              </a:rPr>
              <a:t>DS</a:t>
            </a:r>
            <a:r>
              <a:rPr lang="en-US" altLang="en-US" sz="2000" dirty="0">
                <a:solidFill>
                  <a:schemeClr val="accent2"/>
                </a:solidFill>
                <a:latin typeface="Lucida Sans Unicode" panose="020B0602030504020204" pitchFamily="34" charset="0"/>
              </a:rPr>
              <a:t>  ~ 30%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   Gluon spin </a:t>
            </a:r>
            <a:r>
              <a:rPr lang="en-US" altLang="en-US" sz="2000" dirty="0" smtClean="0"/>
              <a:t>contribution significant (RHIC-Spin </a:t>
            </a:r>
            <a:r>
              <a:rPr lang="en-US" altLang="en-US" sz="2000" dirty="0"/>
              <a:t>results ~ </a:t>
            </a:r>
            <a:r>
              <a:rPr lang="en-US" altLang="en-US" sz="2000" dirty="0" smtClean="0"/>
              <a:t>0.2)</a:t>
            </a:r>
            <a:endParaRPr lang="en-US" altLang="en-US" sz="2000" dirty="0"/>
          </a:p>
          <a:p>
            <a:pPr eaLnBrk="1" hangingPunct="1">
              <a:buFontTx/>
              <a:buNone/>
            </a:pPr>
            <a:r>
              <a:rPr lang="en-US" altLang="en-US" sz="2000" dirty="0"/>
              <a:t>         Orbital angular momentum significant</a:t>
            </a:r>
          </a:p>
          <a:p>
            <a:pPr eaLnBrk="1" hangingPunct="1">
              <a:buFontTx/>
              <a:buNone/>
            </a:pPr>
            <a:r>
              <a:rPr lang="en-US" altLang="en-US" sz="2000" dirty="0" smtClean="0">
                <a:solidFill>
                  <a:schemeClr val="accent2"/>
                </a:solidFill>
              </a:rPr>
              <a:t>      Needs </a:t>
            </a:r>
            <a:r>
              <a:rPr lang="en-US" altLang="en-US" sz="2000" dirty="0">
                <a:solidFill>
                  <a:schemeClr val="accent2"/>
                </a:solidFill>
              </a:rPr>
              <a:t>3-d structure information to complete the proton spin </a:t>
            </a:r>
            <a:r>
              <a:rPr lang="en-US" altLang="en-US" sz="2000" dirty="0" smtClean="0">
                <a:solidFill>
                  <a:schemeClr val="accent2"/>
                </a:solidFill>
              </a:rPr>
              <a:t>puzzle</a:t>
            </a:r>
          </a:p>
          <a:p>
            <a:pPr eaLnBrk="1" hangingPunct="1"/>
            <a:r>
              <a:rPr lang="en-US" altLang="en-US" sz="2000" dirty="0">
                <a:solidFill>
                  <a:schemeClr val="accent2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2000s-now : Exploration on 3-d structure, GPDs and TMDs</a:t>
            </a:r>
          </a:p>
          <a:p>
            <a:pPr marL="0" indent="0" eaLnBrk="1" hangingPunct="1"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                           HERMES/HERA, COMPASS, RHIC, </a:t>
            </a:r>
            <a:r>
              <a:rPr lang="en-US" altLang="en-US" sz="2000" dirty="0" err="1" smtClean="0">
                <a:solidFill>
                  <a:srgbClr val="000000"/>
                </a:solidFill>
              </a:rPr>
              <a:t>JLab</a:t>
            </a:r>
            <a:r>
              <a:rPr lang="en-US" altLang="en-US" sz="2000" dirty="0" smtClean="0">
                <a:solidFill>
                  <a:srgbClr val="000000"/>
                </a:solidFill>
              </a:rPr>
              <a:t>, …</a:t>
            </a:r>
            <a:r>
              <a:rPr lang="en-US" altLang="en-US" sz="2000" dirty="0" smtClean="0">
                <a:solidFill>
                  <a:schemeClr val="accent2"/>
                </a:solidFill>
              </a:rPr>
              <a:t>       </a:t>
            </a:r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chemeClr val="accent2"/>
                </a:solidFill>
              </a:rPr>
              <a:t> </a:t>
            </a:r>
            <a:r>
              <a:rPr lang="en-US" alt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Near-term Future: JLab12 (</a:t>
            </a:r>
            <a:r>
              <a:rPr lang="en-US" altLang="en-US" sz="2000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SoLID</a:t>
            </a:r>
            <a:r>
              <a:rPr lang="en-US" alt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, CLAS12, Hall C), COMPASS, RHIC, …</a:t>
            </a:r>
          </a:p>
          <a:p>
            <a:pPr eaLnBrk="1" hangingPunct="1"/>
            <a:r>
              <a:rPr lang="en-US" alt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Long-term </a:t>
            </a:r>
            <a:r>
              <a:rPr lang="en-US" altLang="en-US" sz="2000" dirty="0">
                <a:solidFill>
                  <a:srgbClr val="0000FF"/>
                </a:solidFill>
                <a:sym typeface="Wingdings" panose="05000000000000000000" pitchFamily="2" charset="2"/>
              </a:rPr>
              <a:t>Future </a:t>
            </a:r>
            <a:r>
              <a:rPr lang="en-US" alt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: EIC  </a:t>
            </a:r>
            <a:endParaRPr lang="en-US" altLang="en-US" sz="2000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endParaRPr lang="en-US" altLang="en-US" sz="800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33163"/>
              </p:ext>
            </p:extLst>
          </p:nvPr>
        </p:nvGraphicFramePr>
        <p:xfrm>
          <a:off x="1039817" y="2336808"/>
          <a:ext cx="35020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94" name="Equation" r:id="rId3" imgW="1523880" imgH="393480" progId="Equation.3">
                  <p:embed/>
                </p:oleObj>
              </mc:Choice>
              <mc:Fallback>
                <p:oleObj name="Equation" r:id="rId3" imgW="15238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7" y="2336808"/>
                        <a:ext cx="35020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922022" y="152400"/>
            <a:ext cx="8214360" cy="685800"/>
          </a:xfrm>
        </p:spPr>
        <p:txBody>
          <a:bodyPr anchor="t"/>
          <a:lstStyle/>
          <a:p>
            <a:pPr algn="ctr" eaLnBrk="1" hangingPunct="1"/>
            <a:r>
              <a:rPr lang="en-US" altLang="en-US" sz="3200" i="1">
                <a:solidFill>
                  <a:srgbClr val="800000"/>
                </a:solidFill>
                <a:latin typeface="Times New Roman" pitchFamily="18" charset="0"/>
                <a:ea typeface="ＭＳ Ｐゴシック" pitchFamily="34" charset="-128"/>
              </a:rPr>
              <a:t>Access TMDs through Hard Processes</a:t>
            </a:r>
          </a:p>
        </p:txBody>
      </p:sp>
      <p:sp>
        <p:nvSpPr>
          <p:cNvPr id="28674" name="Oval 3"/>
          <p:cNvSpPr>
            <a:spLocks noChangeAspect="1" noChangeArrowheads="1"/>
          </p:cNvSpPr>
          <p:nvPr/>
        </p:nvSpPr>
        <p:spPr bwMode="auto">
          <a:xfrm>
            <a:off x="5809774" y="4495800"/>
            <a:ext cx="277653" cy="254000"/>
          </a:xfrm>
          <a:prstGeom prst="ellipse">
            <a:avLst/>
          </a:prstGeom>
          <a:solidFill>
            <a:srgbClr val="87CEFF"/>
          </a:solidFill>
          <a:ln w="14288">
            <a:solidFill>
              <a:srgbClr val="FFFFFF"/>
            </a:solidFill>
            <a:round/>
            <a:headEnd/>
            <a:tailEnd/>
          </a:ln>
        </p:spPr>
        <p:txBody>
          <a:bodyPr lIns="91418" tIns="45706" rIns="91418" bIns="45706"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endParaRPr lang="en-US" altLang="en-US" b="0" i="0" smtClean="0">
              <a:solidFill>
                <a:prstClr val="white"/>
              </a:solidFill>
            </a:endParaRPr>
          </a:p>
        </p:txBody>
      </p:sp>
      <p:sp>
        <p:nvSpPr>
          <p:cNvPr id="28675" name="Oval 4"/>
          <p:cNvSpPr>
            <a:spLocks noChangeAspect="1" noChangeArrowheads="1"/>
          </p:cNvSpPr>
          <p:nvPr/>
        </p:nvSpPr>
        <p:spPr bwMode="auto">
          <a:xfrm>
            <a:off x="5809774" y="4876800"/>
            <a:ext cx="277653" cy="254000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FFFF"/>
            </a:solidFill>
            <a:round/>
            <a:headEnd/>
            <a:tailEnd/>
          </a:ln>
        </p:spPr>
        <p:txBody>
          <a:bodyPr lIns="91418" tIns="45706" rIns="91418" bIns="45706"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endParaRPr lang="en-US" altLang="en-US" b="0" i="0" smtClean="0">
              <a:solidFill>
                <a:prstClr val="white"/>
              </a:solidFill>
            </a:endParaRPr>
          </a:p>
        </p:txBody>
      </p:sp>
      <p:sp>
        <p:nvSpPr>
          <p:cNvPr id="28676" name="Rectangle 5"/>
          <p:cNvSpPr>
            <a:spLocks noChangeAspect="1" noChangeArrowheads="1"/>
          </p:cNvSpPr>
          <p:nvPr/>
        </p:nvSpPr>
        <p:spPr bwMode="auto">
          <a:xfrm>
            <a:off x="5799297" y="4070350"/>
            <a:ext cx="298608" cy="273050"/>
          </a:xfrm>
          <a:prstGeom prst="rect">
            <a:avLst/>
          </a:prstGeom>
          <a:solidFill>
            <a:srgbClr val="FFD600"/>
          </a:solidFill>
          <a:ln w="14288">
            <a:solidFill>
              <a:srgbClr val="FFFFFF"/>
            </a:solidFill>
            <a:miter lim="800000"/>
            <a:headEnd/>
            <a:tailEnd/>
          </a:ln>
        </p:spPr>
        <p:txBody>
          <a:bodyPr lIns="91418" tIns="45706" rIns="91418" bIns="45706"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endParaRPr lang="en-US" altLang="en-US" b="0" i="0" smtClean="0">
              <a:solidFill>
                <a:prstClr val="white"/>
              </a:solidFill>
            </a:endParaRP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6286500" y="4038601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i="0">
                <a:solidFill>
                  <a:prstClr val="black"/>
                </a:solidFill>
                <a:latin typeface="Arial" pitchFamily="34" charset="0"/>
              </a:rPr>
              <a:t>Partonic scattering amplitude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6286500" y="4419600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i="0">
                <a:solidFill>
                  <a:prstClr val="black"/>
                </a:solidFill>
                <a:latin typeface="Arial" pitchFamily="34" charset="0"/>
              </a:rPr>
              <a:t>Fragmentation amplitude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286500" y="4800600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i="0">
                <a:solidFill>
                  <a:prstClr val="black"/>
                </a:solidFill>
                <a:latin typeface="Arial" pitchFamily="34" charset="0"/>
              </a:rPr>
              <a:t>Distribution amplitude</a:t>
            </a:r>
          </a:p>
        </p:txBody>
      </p:sp>
      <p:grpSp>
        <p:nvGrpSpPr>
          <p:cNvPr id="28680" name="Group 117"/>
          <p:cNvGrpSpPr>
            <a:grpSpLocks/>
          </p:cNvGrpSpPr>
          <p:nvPr/>
        </p:nvGrpSpPr>
        <p:grpSpPr bwMode="auto">
          <a:xfrm>
            <a:off x="670560" y="1608222"/>
            <a:ext cx="4442460" cy="1647825"/>
            <a:chOff x="685800" y="1600200"/>
            <a:chExt cx="4038600" cy="1647825"/>
          </a:xfrm>
        </p:grpSpPr>
        <p:sp>
          <p:nvSpPr>
            <p:cNvPr id="28765" name="Text Box 9"/>
            <p:cNvSpPr txBox="1">
              <a:spLocks noChangeArrowheads="1"/>
            </p:cNvSpPr>
            <p:nvPr/>
          </p:nvSpPr>
          <p:spPr bwMode="auto">
            <a:xfrm>
              <a:off x="685800" y="2826544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proton</a:t>
              </a:r>
            </a:p>
          </p:txBody>
        </p:sp>
        <p:grpSp>
          <p:nvGrpSpPr>
            <p:cNvPr id="28766" name="Group 11"/>
            <p:cNvGrpSpPr>
              <a:grpSpLocks/>
            </p:cNvGrpSpPr>
            <p:nvPr/>
          </p:nvGrpSpPr>
          <p:grpSpPr bwMode="auto">
            <a:xfrm rot="2161642">
              <a:off x="3314700" y="2867025"/>
              <a:ext cx="533400" cy="381000"/>
              <a:chOff x="1056" y="1584"/>
              <a:chExt cx="336" cy="240"/>
            </a:xfrm>
          </p:grpSpPr>
          <p:sp>
            <p:nvSpPr>
              <p:cNvPr id="28785" name="Line 12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6" name="Line 13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7" name="Line 14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8" name="Line 15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8767" name="Group 16"/>
            <p:cNvGrpSpPr>
              <a:grpSpLocks/>
            </p:cNvGrpSpPr>
            <p:nvPr/>
          </p:nvGrpSpPr>
          <p:grpSpPr bwMode="auto">
            <a:xfrm>
              <a:off x="1952625" y="2752725"/>
              <a:ext cx="533400" cy="381000"/>
              <a:chOff x="1056" y="1584"/>
              <a:chExt cx="336" cy="240"/>
            </a:xfrm>
          </p:grpSpPr>
          <p:sp>
            <p:nvSpPr>
              <p:cNvPr id="28781" name="Line 17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2" name="Line 18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3" name="Line 19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84" name="Line 20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8768" name="Freeform 21"/>
            <p:cNvSpPr>
              <a:spLocks noChangeAspect="1"/>
            </p:cNvSpPr>
            <p:nvPr/>
          </p:nvSpPr>
          <p:spPr bwMode="auto">
            <a:xfrm>
              <a:off x="2678113" y="2236788"/>
              <a:ext cx="82550" cy="219075"/>
            </a:xfrm>
            <a:custGeom>
              <a:avLst/>
              <a:gdLst>
                <a:gd name="T0" fmla="*/ 0 w 216"/>
                <a:gd name="T1" fmla="*/ 0 h 576"/>
                <a:gd name="T2" fmla="*/ 0 w 216"/>
                <a:gd name="T3" fmla="*/ 0 h 576"/>
                <a:gd name="T4" fmla="*/ 0 w 216"/>
                <a:gd name="T5" fmla="*/ 0 h 576"/>
                <a:gd name="T6" fmla="*/ 0 w 216"/>
                <a:gd name="T7" fmla="*/ 0 h 576"/>
                <a:gd name="T8" fmla="*/ 0 w 216"/>
                <a:gd name="T9" fmla="*/ 0 h 576"/>
                <a:gd name="T10" fmla="*/ 0 w 216"/>
                <a:gd name="T11" fmla="*/ 0 h 576"/>
                <a:gd name="T12" fmla="*/ 0 w 216"/>
                <a:gd name="T13" fmla="*/ 0 h 576"/>
                <a:gd name="T14" fmla="*/ 0 w 216"/>
                <a:gd name="T15" fmla="*/ 0 h 576"/>
                <a:gd name="T16" fmla="*/ 0 w 216"/>
                <a:gd name="T17" fmla="*/ 0 h 576"/>
                <a:gd name="T18" fmla="*/ 0 w 216"/>
                <a:gd name="T19" fmla="*/ 0 h 576"/>
                <a:gd name="T20" fmla="*/ 0 w 216"/>
                <a:gd name="T21" fmla="*/ 0 h 576"/>
                <a:gd name="T22" fmla="*/ 0 w 216"/>
                <a:gd name="T23" fmla="*/ 0 h 576"/>
                <a:gd name="T24" fmla="*/ 0 w 216"/>
                <a:gd name="T25" fmla="*/ 0 h 576"/>
                <a:gd name="T26" fmla="*/ 0 w 216"/>
                <a:gd name="T27" fmla="*/ 0 h 576"/>
                <a:gd name="T28" fmla="*/ 0 w 216"/>
                <a:gd name="T29" fmla="*/ 0 h 576"/>
                <a:gd name="T30" fmla="*/ 0 w 216"/>
                <a:gd name="T31" fmla="*/ 0 h 576"/>
                <a:gd name="T32" fmla="*/ 0 w 216"/>
                <a:gd name="T33" fmla="*/ 0 h 576"/>
                <a:gd name="T34" fmla="*/ 0 w 216"/>
                <a:gd name="T35" fmla="*/ 0 h 576"/>
                <a:gd name="T36" fmla="*/ 0 w 216"/>
                <a:gd name="T37" fmla="*/ 0 h 576"/>
                <a:gd name="T38" fmla="*/ 0 w 216"/>
                <a:gd name="T39" fmla="*/ 0 h 576"/>
                <a:gd name="T40" fmla="*/ 0 w 216"/>
                <a:gd name="T41" fmla="*/ 0 h 576"/>
                <a:gd name="T42" fmla="*/ 0 w 216"/>
                <a:gd name="T43" fmla="*/ 0 h 576"/>
                <a:gd name="T44" fmla="*/ 0 w 216"/>
                <a:gd name="T45" fmla="*/ 0 h 576"/>
                <a:gd name="T46" fmla="*/ 0 w 216"/>
                <a:gd name="T47" fmla="*/ 0 h 576"/>
                <a:gd name="T48" fmla="*/ 0 w 216"/>
                <a:gd name="T49" fmla="*/ 0 h 576"/>
                <a:gd name="T50" fmla="*/ 0 w 216"/>
                <a:gd name="T51" fmla="*/ 0 h 576"/>
                <a:gd name="T52" fmla="*/ 0 w 216"/>
                <a:gd name="T53" fmla="*/ 0 h 576"/>
                <a:gd name="T54" fmla="*/ 0 w 216"/>
                <a:gd name="T55" fmla="*/ 0 h 576"/>
                <a:gd name="T56" fmla="*/ 0 w 216"/>
                <a:gd name="T57" fmla="*/ 0 h 576"/>
                <a:gd name="T58" fmla="*/ 0 w 216"/>
                <a:gd name="T59" fmla="*/ 0 h 576"/>
                <a:gd name="T60" fmla="*/ 0 w 216"/>
                <a:gd name="T61" fmla="*/ 0 h 576"/>
                <a:gd name="T62" fmla="*/ 0 w 216"/>
                <a:gd name="T63" fmla="*/ 0 h 576"/>
                <a:gd name="T64" fmla="*/ 0 w 216"/>
                <a:gd name="T65" fmla="*/ 0 h 576"/>
                <a:gd name="T66" fmla="*/ 0 w 216"/>
                <a:gd name="T67" fmla="*/ 0 h 576"/>
                <a:gd name="T68" fmla="*/ 0 w 216"/>
                <a:gd name="T69" fmla="*/ 0 h 576"/>
                <a:gd name="T70" fmla="*/ 0 w 216"/>
                <a:gd name="T71" fmla="*/ 0 h 576"/>
                <a:gd name="T72" fmla="*/ 0 w 216"/>
                <a:gd name="T73" fmla="*/ 0 h 576"/>
                <a:gd name="T74" fmla="*/ 0 w 216"/>
                <a:gd name="T75" fmla="*/ 0 h 576"/>
                <a:gd name="T76" fmla="*/ 0 w 216"/>
                <a:gd name="T77" fmla="*/ 0 h 576"/>
                <a:gd name="T78" fmla="*/ 0 w 216"/>
                <a:gd name="T79" fmla="*/ 0 h 576"/>
                <a:gd name="T80" fmla="*/ 0 w 216"/>
                <a:gd name="T81" fmla="*/ 0 h 576"/>
                <a:gd name="T82" fmla="*/ 0 w 216"/>
                <a:gd name="T83" fmla="*/ 0 h 576"/>
                <a:gd name="T84" fmla="*/ 0 w 216"/>
                <a:gd name="T85" fmla="*/ 0 h 576"/>
                <a:gd name="T86" fmla="*/ 0 w 216"/>
                <a:gd name="T87" fmla="*/ 0 h 576"/>
                <a:gd name="T88" fmla="*/ 0 w 216"/>
                <a:gd name="T89" fmla="*/ 0 h 576"/>
                <a:gd name="T90" fmla="*/ 0 w 216"/>
                <a:gd name="T91" fmla="*/ 0 h 576"/>
                <a:gd name="T92" fmla="*/ 0 w 216"/>
                <a:gd name="T93" fmla="*/ 0 h 576"/>
                <a:gd name="T94" fmla="*/ 0 w 216"/>
                <a:gd name="T95" fmla="*/ 0 h 576"/>
                <a:gd name="T96" fmla="*/ 0 w 216"/>
                <a:gd name="T97" fmla="*/ 0 h 576"/>
                <a:gd name="T98" fmla="*/ 0 w 216"/>
                <a:gd name="T99" fmla="*/ 0 h 576"/>
                <a:gd name="T100" fmla="*/ 0 w 216"/>
                <a:gd name="T101" fmla="*/ 0 h 576"/>
                <a:gd name="T102" fmla="*/ 0 w 216"/>
                <a:gd name="T103" fmla="*/ 0 h 57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16"/>
                <a:gd name="T157" fmla="*/ 0 h 576"/>
                <a:gd name="T158" fmla="*/ 216 w 216"/>
                <a:gd name="T159" fmla="*/ 576 h 57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16" h="576">
                  <a:moveTo>
                    <a:pt x="108" y="0"/>
                  </a:moveTo>
                  <a:lnTo>
                    <a:pt x="106" y="0"/>
                  </a:lnTo>
                  <a:lnTo>
                    <a:pt x="99" y="5"/>
                  </a:lnTo>
                  <a:lnTo>
                    <a:pt x="86" y="11"/>
                  </a:lnTo>
                  <a:lnTo>
                    <a:pt x="71" y="18"/>
                  </a:lnTo>
                  <a:lnTo>
                    <a:pt x="54" y="27"/>
                  </a:lnTo>
                  <a:lnTo>
                    <a:pt x="36" y="39"/>
                  </a:lnTo>
                  <a:lnTo>
                    <a:pt x="21" y="49"/>
                  </a:lnTo>
                  <a:lnTo>
                    <a:pt x="14" y="53"/>
                  </a:lnTo>
                  <a:lnTo>
                    <a:pt x="9" y="56"/>
                  </a:lnTo>
                  <a:lnTo>
                    <a:pt x="8" y="57"/>
                  </a:lnTo>
                  <a:lnTo>
                    <a:pt x="4" y="62"/>
                  </a:lnTo>
                  <a:lnTo>
                    <a:pt x="1" y="72"/>
                  </a:lnTo>
                  <a:lnTo>
                    <a:pt x="4" y="82"/>
                  </a:lnTo>
                  <a:lnTo>
                    <a:pt x="8" y="88"/>
                  </a:lnTo>
                  <a:lnTo>
                    <a:pt x="9" y="89"/>
                  </a:lnTo>
                  <a:lnTo>
                    <a:pt x="12" y="92"/>
                  </a:lnTo>
                  <a:lnTo>
                    <a:pt x="20" y="98"/>
                  </a:lnTo>
                  <a:lnTo>
                    <a:pt x="36" y="109"/>
                  </a:lnTo>
                  <a:lnTo>
                    <a:pt x="55" y="119"/>
                  </a:lnTo>
                  <a:lnTo>
                    <a:pt x="67" y="123"/>
                  </a:lnTo>
                  <a:lnTo>
                    <a:pt x="74" y="126"/>
                  </a:lnTo>
                  <a:lnTo>
                    <a:pt x="81" y="128"/>
                  </a:lnTo>
                  <a:lnTo>
                    <a:pt x="95" y="132"/>
                  </a:lnTo>
                  <a:lnTo>
                    <a:pt x="118" y="142"/>
                  </a:lnTo>
                  <a:lnTo>
                    <a:pt x="138" y="154"/>
                  </a:lnTo>
                  <a:lnTo>
                    <a:pt x="149" y="158"/>
                  </a:lnTo>
                  <a:lnTo>
                    <a:pt x="153" y="161"/>
                  </a:lnTo>
                  <a:lnTo>
                    <a:pt x="157" y="162"/>
                  </a:lnTo>
                  <a:lnTo>
                    <a:pt x="166" y="168"/>
                  </a:lnTo>
                  <a:lnTo>
                    <a:pt x="181" y="179"/>
                  </a:lnTo>
                  <a:lnTo>
                    <a:pt x="191" y="187"/>
                  </a:lnTo>
                  <a:lnTo>
                    <a:pt x="200" y="193"/>
                  </a:lnTo>
                  <a:lnTo>
                    <a:pt x="204" y="196"/>
                  </a:lnTo>
                  <a:lnTo>
                    <a:pt x="207" y="198"/>
                  </a:lnTo>
                  <a:lnTo>
                    <a:pt x="209" y="201"/>
                  </a:lnTo>
                  <a:lnTo>
                    <a:pt x="212" y="204"/>
                  </a:lnTo>
                  <a:lnTo>
                    <a:pt x="215" y="209"/>
                  </a:lnTo>
                  <a:lnTo>
                    <a:pt x="216" y="218"/>
                  </a:lnTo>
                  <a:lnTo>
                    <a:pt x="215" y="230"/>
                  </a:lnTo>
                  <a:lnTo>
                    <a:pt x="210" y="236"/>
                  </a:lnTo>
                  <a:lnTo>
                    <a:pt x="207" y="237"/>
                  </a:lnTo>
                  <a:lnTo>
                    <a:pt x="204" y="239"/>
                  </a:lnTo>
                  <a:lnTo>
                    <a:pt x="197" y="246"/>
                  </a:lnTo>
                  <a:lnTo>
                    <a:pt x="182" y="256"/>
                  </a:lnTo>
                  <a:lnTo>
                    <a:pt x="166" y="266"/>
                  </a:lnTo>
                  <a:lnTo>
                    <a:pt x="156" y="271"/>
                  </a:lnTo>
                  <a:lnTo>
                    <a:pt x="150" y="272"/>
                  </a:lnTo>
                  <a:lnTo>
                    <a:pt x="146" y="272"/>
                  </a:lnTo>
                  <a:lnTo>
                    <a:pt x="134" y="276"/>
                  </a:lnTo>
                  <a:lnTo>
                    <a:pt x="111" y="287"/>
                  </a:lnTo>
                  <a:lnTo>
                    <a:pt x="89" y="297"/>
                  </a:lnTo>
                  <a:lnTo>
                    <a:pt x="77" y="303"/>
                  </a:lnTo>
                  <a:lnTo>
                    <a:pt x="70" y="304"/>
                  </a:lnTo>
                  <a:lnTo>
                    <a:pt x="65" y="307"/>
                  </a:lnTo>
                  <a:lnTo>
                    <a:pt x="54" y="313"/>
                  </a:lnTo>
                  <a:lnTo>
                    <a:pt x="36" y="323"/>
                  </a:lnTo>
                  <a:lnTo>
                    <a:pt x="21" y="334"/>
                  </a:lnTo>
                  <a:lnTo>
                    <a:pt x="12" y="341"/>
                  </a:lnTo>
                  <a:lnTo>
                    <a:pt x="9" y="342"/>
                  </a:lnTo>
                  <a:lnTo>
                    <a:pt x="6" y="344"/>
                  </a:lnTo>
                  <a:lnTo>
                    <a:pt x="1" y="349"/>
                  </a:lnTo>
                  <a:lnTo>
                    <a:pt x="0" y="360"/>
                  </a:lnTo>
                  <a:lnTo>
                    <a:pt x="1" y="369"/>
                  </a:lnTo>
                  <a:lnTo>
                    <a:pt x="4" y="374"/>
                  </a:lnTo>
                  <a:lnTo>
                    <a:pt x="8" y="377"/>
                  </a:lnTo>
                  <a:lnTo>
                    <a:pt x="11" y="380"/>
                  </a:lnTo>
                  <a:lnTo>
                    <a:pt x="14" y="382"/>
                  </a:lnTo>
                  <a:lnTo>
                    <a:pt x="18" y="385"/>
                  </a:lnTo>
                  <a:lnTo>
                    <a:pt x="27" y="391"/>
                  </a:lnTo>
                  <a:lnTo>
                    <a:pt x="39" y="399"/>
                  </a:lnTo>
                  <a:lnTo>
                    <a:pt x="56" y="410"/>
                  </a:lnTo>
                  <a:lnTo>
                    <a:pt x="67" y="416"/>
                  </a:lnTo>
                  <a:lnTo>
                    <a:pt x="73" y="417"/>
                  </a:lnTo>
                  <a:lnTo>
                    <a:pt x="77" y="418"/>
                  </a:lnTo>
                  <a:lnTo>
                    <a:pt x="89" y="424"/>
                  </a:lnTo>
                  <a:lnTo>
                    <a:pt x="109" y="434"/>
                  </a:lnTo>
                  <a:lnTo>
                    <a:pt x="129" y="443"/>
                  </a:lnTo>
                  <a:lnTo>
                    <a:pt x="140" y="447"/>
                  </a:lnTo>
                  <a:lnTo>
                    <a:pt x="144" y="449"/>
                  </a:lnTo>
                  <a:lnTo>
                    <a:pt x="149" y="449"/>
                  </a:lnTo>
                  <a:lnTo>
                    <a:pt x="157" y="453"/>
                  </a:lnTo>
                  <a:lnTo>
                    <a:pt x="173" y="464"/>
                  </a:lnTo>
                  <a:lnTo>
                    <a:pt x="185" y="472"/>
                  </a:lnTo>
                  <a:lnTo>
                    <a:pt x="193" y="478"/>
                  </a:lnTo>
                  <a:lnTo>
                    <a:pt x="197" y="483"/>
                  </a:lnTo>
                  <a:lnTo>
                    <a:pt x="201" y="484"/>
                  </a:lnTo>
                  <a:lnTo>
                    <a:pt x="203" y="487"/>
                  </a:lnTo>
                  <a:lnTo>
                    <a:pt x="206" y="490"/>
                  </a:lnTo>
                  <a:lnTo>
                    <a:pt x="210" y="497"/>
                  </a:lnTo>
                  <a:lnTo>
                    <a:pt x="212" y="506"/>
                  </a:lnTo>
                  <a:lnTo>
                    <a:pt x="210" y="515"/>
                  </a:lnTo>
                  <a:lnTo>
                    <a:pt x="209" y="521"/>
                  </a:lnTo>
                  <a:lnTo>
                    <a:pt x="206" y="525"/>
                  </a:lnTo>
                  <a:lnTo>
                    <a:pt x="204" y="526"/>
                  </a:lnTo>
                  <a:lnTo>
                    <a:pt x="201" y="526"/>
                  </a:lnTo>
                  <a:lnTo>
                    <a:pt x="197" y="529"/>
                  </a:lnTo>
                  <a:lnTo>
                    <a:pt x="190" y="535"/>
                  </a:lnTo>
                  <a:lnTo>
                    <a:pt x="178" y="542"/>
                  </a:lnTo>
                  <a:lnTo>
                    <a:pt x="160" y="553"/>
                  </a:lnTo>
                  <a:lnTo>
                    <a:pt x="144" y="561"/>
                  </a:lnTo>
                  <a:lnTo>
                    <a:pt x="131" y="567"/>
                  </a:lnTo>
                  <a:lnTo>
                    <a:pt x="118" y="573"/>
                  </a:lnTo>
                  <a:lnTo>
                    <a:pt x="111" y="576"/>
                  </a:lnTo>
                  <a:lnTo>
                    <a:pt x="109" y="576"/>
                  </a:lnTo>
                </a:path>
              </a:pathLst>
            </a:cu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69" name="Freeform 22"/>
            <p:cNvSpPr>
              <a:spLocks noChangeAspect="1"/>
            </p:cNvSpPr>
            <p:nvPr/>
          </p:nvSpPr>
          <p:spPr bwMode="auto">
            <a:xfrm>
              <a:off x="2678113" y="2455863"/>
              <a:ext cx="82550" cy="111125"/>
            </a:xfrm>
            <a:custGeom>
              <a:avLst/>
              <a:gdLst>
                <a:gd name="T0" fmla="*/ 0 w 215"/>
                <a:gd name="T1" fmla="*/ 0 h 286"/>
                <a:gd name="T2" fmla="*/ 0 w 215"/>
                <a:gd name="T3" fmla="*/ 0 h 286"/>
                <a:gd name="T4" fmla="*/ 0 w 215"/>
                <a:gd name="T5" fmla="*/ 0 h 286"/>
                <a:gd name="T6" fmla="*/ 0 w 215"/>
                <a:gd name="T7" fmla="*/ 0 h 286"/>
                <a:gd name="T8" fmla="*/ 0 w 215"/>
                <a:gd name="T9" fmla="*/ 0 h 286"/>
                <a:gd name="T10" fmla="*/ 0 w 215"/>
                <a:gd name="T11" fmla="*/ 0 h 286"/>
                <a:gd name="T12" fmla="*/ 0 w 215"/>
                <a:gd name="T13" fmla="*/ 0 h 286"/>
                <a:gd name="T14" fmla="*/ 0 w 215"/>
                <a:gd name="T15" fmla="*/ 0 h 286"/>
                <a:gd name="T16" fmla="*/ 0 w 215"/>
                <a:gd name="T17" fmla="*/ 0 h 286"/>
                <a:gd name="T18" fmla="*/ 0 w 215"/>
                <a:gd name="T19" fmla="*/ 0 h 286"/>
                <a:gd name="T20" fmla="*/ 0 w 215"/>
                <a:gd name="T21" fmla="*/ 0 h 286"/>
                <a:gd name="T22" fmla="*/ 0 w 215"/>
                <a:gd name="T23" fmla="*/ 0 h 286"/>
                <a:gd name="T24" fmla="*/ 0 w 215"/>
                <a:gd name="T25" fmla="*/ 0 h 286"/>
                <a:gd name="T26" fmla="*/ 0 w 215"/>
                <a:gd name="T27" fmla="*/ 0 h 286"/>
                <a:gd name="T28" fmla="*/ 0 w 215"/>
                <a:gd name="T29" fmla="*/ 0 h 286"/>
                <a:gd name="T30" fmla="*/ 0 w 215"/>
                <a:gd name="T31" fmla="*/ 0 h 286"/>
                <a:gd name="T32" fmla="*/ 0 w 215"/>
                <a:gd name="T33" fmla="*/ 0 h 286"/>
                <a:gd name="T34" fmla="*/ 0 w 215"/>
                <a:gd name="T35" fmla="*/ 0 h 286"/>
                <a:gd name="T36" fmla="*/ 0 w 215"/>
                <a:gd name="T37" fmla="*/ 0 h 286"/>
                <a:gd name="T38" fmla="*/ 0 w 215"/>
                <a:gd name="T39" fmla="*/ 0 h 286"/>
                <a:gd name="T40" fmla="*/ 0 w 215"/>
                <a:gd name="T41" fmla="*/ 0 h 286"/>
                <a:gd name="T42" fmla="*/ 0 w 215"/>
                <a:gd name="T43" fmla="*/ 0 h 286"/>
                <a:gd name="T44" fmla="*/ 0 w 215"/>
                <a:gd name="T45" fmla="*/ 0 h 286"/>
                <a:gd name="T46" fmla="*/ 0 w 215"/>
                <a:gd name="T47" fmla="*/ 0 h 286"/>
                <a:gd name="T48" fmla="*/ 0 w 215"/>
                <a:gd name="T49" fmla="*/ 0 h 286"/>
                <a:gd name="T50" fmla="*/ 0 w 215"/>
                <a:gd name="T51" fmla="*/ 0 h 286"/>
                <a:gd name="T52" fmla="*/ 0 w 215"/>
                <a:gd name="T53" fmla="*/ 0 h 286"/>
                <a:gd name="T54" fmla="*/ 0 w 215"/>
                <a:gd name="T55" fmla="*/ 0 h 286"/>
                <a:gd name="T56" fmla="*/ 0 w 215"/>
                <a:gd name="T57" fmla="*/ 0 h 286"/>
                <a:gd name="T58" fmla="*/ 0 w 215"/>
                <a:gd name="T59" fmla="*/ 0 h 286"/>
                <a:gd name="T60" fmla="*/ 0 w 215"/>
                <a:gd name="T61" fmla="*/ 0 h 286"/>
                <a:gd name="T62" fmla="*/ 0 w 215"/>
                <a:gd name="T63" fmla="*/ 0 h 286"/>
                <a:gd name="T64" fmla="*/ 0 w 215"/>
                <a:gd name="T65" fmla="*/ 0 h 286"/>
                <a:gd name="T66" fmla="*/ 0 w 215"/>
                <a:gd name="T67" fmla="*/ 0 h 286"/>
                <a:gd name="T68" fmla="*/ 0 w 215"/>
                <a:gd name="T69" fmla="*/ 0 h 286"/>
                <a:gd name="T70" fmla="*/ 0 w 215"/>
                <a:gd name="T71" fmla="*/ 0 h 286"/>
                <a:gd name="T72" fmla="*/ 0 w 215"/>
                <a:gd name="T73" fmla="*/ 0 h 286"/>
                <a:gd name="T74" fmla="*/ 0 w 215"/>
                <a:gd name="T75" fmla="*/ 0 h 286"/>
                <a:gd name="T76" fmla="*/ 0 w 215"/>
                <a:gd name="T77" fmla="*/ 0 h 286"/>
                <a:gd name="T78" fmla="*/ 0 w 215"/>
                <a:gd name="T79" fmla="*/ 0 h 286"/>
                <a:gd name="T80" fmla="*/ 0 w 215"/>
                <a:gd name="T81" fmla="*/ 0 h 286"/>
                <a:gd name="T82" fmla="*/ 0 w 215"/>
                <a:gd name="T83" fmla="*/ 0 h 286"/>
                <a:gd name="T84" fmla="*/ 0 w 215"/>
                <a:gd name="T85" fmla="*/ 0 h 286"/>
                <a:gd name="T86" fmla="*/ 0 w 215"/>
                <a:gd name="T87" fmla="*/ 0 h 286"/>
                <a:gd name="T88" fmla="*/ 0 w 215"/>
                <a:gd name="T89" fmla="*/ 0 h 286"/>
                <a:gd name="T90" fmla="*/ 0 w 215"/>
                <a:gd name="T91" fmla="*/ 0 h 286"/>
                <a:gd name="T92" fmla="*/ 0 w 215"/>
                <a:gd name="T93" fmla="*/ 0 h 286"/>
                <a:gd name="T94" fmla="*/ 0 w 215"/>
                <a:gd name="T95" fmla="*/ 0 h 286"/>
                <a:gd name="T96" fmla="*/ 0 w 215"/>
                <a:gd name="T97" fmla="*/ 0 h 2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15"/>
                <a:gd name="T148" fmla="*/ 0 h 286"/>
                <a:gd name="T149" fmla="*/ 215 w 215"/>
                <a:gd name="T150" fmla="*/ 286 h 28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15" h="286">
                  <a:moveTo>
                    <a:pt x="107" y="0"/>
                  </a:moveTo>
                  <a:lnTo>
                    <a:pt x="105" y="0"/>
                  </a:lnTo>
                  <a:lnTo>
                    <a:pt x="98" y="4"/>
                  </a:lnTo>
                  <a:lnTo>
                    <a:pt x="85" y="10"/>
                  </a:lnTo>
                  <a:lnTo>
                    <a:pt x="70" y="19"/>
                  </a:lnTo>
                  <a:lnTo>
                    <a:pt x="53" y="27"/>
                  </a:lnTo>
                  <a:lnTo>
                    <a:pt x="35" y="40"/>
                  </a:lnTo>
                  <a:lnTo>
                    <a:pt x="20" y="51"/>
                  </a:lnTo>
                  <a:lnTo>
                    <a:pt x="13" y="55"/>
                  </a:lnTo>
                  <a:lnTo>
                    <a:pt x="8" y="56"/>
                  </a:lnTo>
                  <a:lnTo>
                    <a:pt x="7" y="56"/>
                  </a:lnTo>
                  <a:lnTo>
                    <a:pt x="3" y="61"/>
                  </a:lnTo>
                  <a:lnTo>
                    <a:pt x="0" y="71"/>
                  </a:lnTo>
                  <a:lnTo>
                    <a:pt x="3" y="81"/>
                  </a:lnTo>
                  <a:lnTo>
                    <a:pt x="7" y="87"/>
                  </a:lnTo>
                  <a:lnTo>
                    <a:pt x="8" y="89"/>
                  </a:lnTo>
                  <a:lnTo>
                    <a:pt x="11" y="92"/>
                  </a:lnTo>
                  <a:lnTo>
                    <a:pt x="19" y="98"/>
                  </a:lnTo>
                  <a:lnTo>
                    <a:pt x="35" y="108"/>
                  </a:lnTo>
                  <a:lnTo>
                    <a:pt x="54" y="118"/>
                  </a:lnTo>
                  <a:lnTo>
                    <a:pt x="66" y="122"/>
                  </a:lnTo>
                  <a:lnTo>
                    <a:pt x="73" y="125"/>
                  </a:lnTo>
                  <a:lnTo>
                    <a:pt x="80" y="127"/>
                  </a:lnTo>
                  <a:lnTo>
                    <a:pt x="94" y="131"/>
                  </a:lnTo>
                  <a:lnTo>
                    <a:pt x="117" y="143"/>
                  </a:lnTo>
                  <a:lnTo>
                    <a:pt x="137" y="153"/>
                  </a:lnTo>
                  <a:lnTo>
                    <a:pt x="148" y="159"/>
                  </a:lnTo>
                  <a:lnTo>
                    <a:pt x="152" y="160"/>
                  </a:lnTo>
                  <a:lnTo>
                    <a:pt x="156" y="162"/>
                  </a:lnTo>
                  <a:lnTo>
                    <a:pt x="165" y="168"/>
                  </a:lnTo>
                  <a:lnTo>
                    <a:pt x="180" y="178"/>
                  </a:lnTo>
                  <a:lnTo>
                    <a:pt x="193" y="188"/>
                  </a:lnTo>
                  <a:lnTo>
                    <a:pt x="202" y="194"/>
                  </a:lnTo>
                  <a:lnTo>
                    <a:pt x="206" y="197"/>
                  </a:lnTo>
                  <a:lnTo>
                    <a:pt x="209" y="198"/>
                  </a:lnTo>
                  <a:lnTo>
                    <a:pt x="212" y="204"/>
                  </a:lnTo>
                  <a:lnTo>
                    <a:pt x="215" y="216"/>
                  </a:lnTo>
                  <a:lnTo>
                    <a:pt x="214" y="229"/>
                  </a:lnTo>
                  <a:lnTo>
                    <a:pt x="209" y="235"/>
                  </a:lnTo>
                  <a:lnTo>
                    <a:pt x="206" y="238"/>
                  </a:lnTo>
                  <a:lnTo>
                    <a:pt x="203" y="240"/>
                  </a:lnTo>
                  <a:lnTo>
                    <a:pt x="196" y="246"/>
                  </a:lnTo>
                  <a:lnTo>
                    <a:pt x="181" y="257"/>
                  </a:lnTo>
                  <a:lnTo>
                    <a:pt x="164" y="267"/>
                  </a:lnTo>
                  <a:lnTo>
                    <a:pt x="148" y="274"/>
                  </a:lnTo>
                  <a:lnTo>
                    <a:pt x="131" y="280"/>
                  </a:lnTo>
                  <a:lnTo>
                    <a:pt x="120" y="283"/>
                  </a:lnTo>
                  <a:lnTo>
                    <a:pt x="112" y="286"/>
                  </a:lnTo>
                  <a:lnTo>
                    <a:pt x="110" y="286"/>
                  </a:lnTo>
                </a:path>
              </a:pathLst>
            </a:cu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0" name="Line 23"/>
            <p:cNvSpPr>
              <a:spLocks noChangeAspect="1" noChangeShapeType="1"/>
            </p:cNvSpPr>
            <p:nvPr/>
          </p:nvSpPr>
          <p:spPr bwMode="auto">
            <a:xfrm flipH="1">
              <a:off x="1447800" y="2747963"/>
              <a:ext cx="509588" cy="128588"/>
            </a:xfrm>
            <a:prstGeom prst="line">
              <a:avLst/>
            </a:prstGeom>
            <a:noFill/>
            <a:ln w="4292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1" name="Line 24"/>
            <p:cNvSpPr>
              <a:spLocks noChangeAspect="1" noChangeShapeType="1"/>
            </p:cNvSpPr>
            <p:nvPr/>
          </p:nvSpPr>
          <p:spPr bwMode="auto">
            <a:xfrm flipV="1">
              <a:off x="1955800" y="2570163"/>
              <a:ext cx="765175" cy="177800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2" name="Freeform 25"/>
            <p:cNvSpPr>
              <a:spLocks noChangeAspect="1"/>
            </p:cNvSpPr>
            <p:nvPr/>
          </p:nvSpPr>
          <p:spPr bwMode="auto">
            <a:xfrm>
              <a:off x="1447800" y="1928813"/>
              <a:ext cx="2551113" cy="303213"/>
            </a:xfrm>
            <a:custGeom>
              <a:avLst/>
              <a:gdLst>
                <a:gd name="T0" fmla="*/ 0 w 6672"/>
                <a:gd name="T1" fmla="*/ 0 h 795"/>
                <a:gd name="T2" fmla="*/ 0 w 6672"/>
                <a:gd name="T3" fmla="*/ 0 h 795"/>
                <a:gd name="T4" fmla="*/ 0 w 6672"/>
                <a:gd name="T5" fmla="*/ 0 h 795"/>
                <a:gd name="T6" fmla="*/ 0 60000 65536"/>
                <a:gd name="T7" fmla="*/ 0 60000 65536"/>
                <a:gd name="T8" fmla="*/ 0 60000 65536"/>
                <a:gd name="T9" fmla="*/ 0 w 6672"/>
                <a:gd name="T10" fmla="*/ 0 h 795"/>
                <a:gd name="T11" fmla="*/ 6672 w 6672"/>
                <a:gd name="T12" fmla="*/ 795 h 7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672" h="795">
                  <a:moveTo>
                    <a:pt x="0" y="0"/>
                  </a:moveTo>
                  <a:lnTo>
                    <a:pt x="3332" y="795"/>
                  </a:lnTo>
                  <a:lnTo>
                    <a:pt x="6672" y="0"/>
                  </a:lnTo>
                </a:path>
              </a:pathLst>
            </a:cu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3" name="Line 26"/>
            <p:cNvSpPr>
              <a:spLocks noChangeAspect="1" noChangeShapeType="1"/>
            </p:cNvSpPr>
            <p:nvPr/>
          </p:nvSpPr>
          <p:spPr bwMode="auto">
            <a:xfrm>
              <a:off x="3484563" y="2747963"/>
              <a:ext cx="511175" cy="128588"/>
            </a:xfrm>
            <a:prstGeom prst="line">
              <a:avLst/>
            </a:prstGeom>
            <a:noFill/>
            <a:ln w="4292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4" name="Line 27"/>
            <p:cNvSpPr>
              <a:spLocks noChangeAspect="1" noChangeShapeType="1"/>
            </p:cNvSpPr>
            <p:nvPr/>
          </p:nvSpPr>
          <p:spPr bwMode="auto">
            <a:xfrm flipH="1" flipV="1">
              <a:off x="2722563" y="2570163"/>
              <a:ext cx="763588" cy="177800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75" name="Oval 28"/>
            <p:cNvSpPr>
              <a:spLocks noChangeAspect="1" noChangeArrowheads="1"/>
            </p:cNvSpPr>
            <p:nvPr/>
          </p:nvSpPr>
          <p:spPr bwMode="auto">
            <a:xfrm>
              <a:off x="1774825" y="2560638"/>
              <a:ext cx="358775" cy="361950"/>
            </a:xfrm>
            <a:prstGeom prst="ellipse">
              <a:avLst/>
            </a:prstGeom>
            <a:solidFill>
              <a:srgbClr val="FF0000"/>
            </a:solidFill>
            <a:ln w="142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76" name="Oval 29"/>
            <p:cNvSpPr>
              <a:spLocks noChangeAspect="1" noChangeArrowheads="1"/>
            </p:cNvSpPr>
            <p:nvPr/>
          </p:nvSpPr>
          <p:spPr bwMode="auto">
            <a:xfrm>
              <a:off x="3276600" y="2590800"/>
              <a:ext cx="360363" cy="361950"/>
            </a:xfrm>
            <a:prstGeom prst="ellipse">
              <a:avLst/>
            </a:prstGeom>
            <a:solidFill>
              <a:srgbClr val="87CEFF"/>
            </a:solidFill>
            <a:ln w="142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77" name="Text Box 30"/>
            <p:cNvSpPr txBox="1">
              <a:spLocks noChangeArrowheads="1"/>
            </p:cNvSpPr>
            <p:nvPr/>
          </p:nvSpPr>
          <p:spPr bwMode="auto">
            <a:xfrm>
              <a:off x="685800" y="1600200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lepton</a:t>
              </a:r>
            </a:p>
          </p:txBody>
        </p:sp>
        <p:sp>
          <p:nvSpPr>
            <p:cNvPr id="28778" name="Text Box 31"/>
            <p:cNvSpPr txBox="1">
              <a:spLocks noChangeArrowheads="1"/>
            </p:cNvSpPr>
            <p:nvPr/>
          </p:nvSpPr>
          <p:spPr bwMode="auto">
            <a:xfrm>
              <a:off x="3657600" y="1600200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lepton</a:t>
              </a:r>
            </a:p>
          </p:txBody>
        </p:sp>
        <p:sp>
          <p:nvSpPr>
            <p:cNvPr id="28779" name="Text Box 32"/>
            <p:cNvSpPr txBox="1">
              <a:spLocks noChangeArrowheads="1"/>
            </p:cNvSpPr>
            <p:nvPr/>
          </p:nvSpPr>
          <p:spPr bwMode="auto">
            <a:xfrm>
              <a:off x="3657600" y="2826544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pion</a:t>
              </a:r>
            </a:p>
          </p:txBody>
        </p:sp>
        <p:sp>
          <p:nvSpPr>
            <p:cNvPr id="28780" name="Rectangle 33"/>
            <p:cNvSpPr>
              <a:spLocks noChangeAspect="1" noChangeArrowheads="1"/>
            </p:cNvSpPr>
            <p:nvPr/>
          </p:nvSpPr>
          <p:spPr bwMode="auto">
            <a:xfrm>
              <a:off x="2473325" y="2151063"/>
              <a:ext cx="509588" cy="511175"/>
            </a:xfrm>
            <a:prstGeom prst="rect">
              <a:avLst/>
            </a:prstGeom>
            <a:solidFill>
              <a:srgbClr val="FFD600"/>
            </a:solidFill>
            <a:ln w="142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28681" name="Text Box 64"/>
          <p:cNvSpPr txBox="1">
            <a:spLocks noChangeArrowheads="1"/>
          </p:cNvSpPr>
          <p:nvPr/>
        </p:nvSpPr>
        <p:spPr bwMode="auto">
          <a:xfrm>
            <a:off x="6454141" y="3048002"/>
            <a:ext cx="2346960" cy="5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 b="0" i="0">
                <a:solidFill>
                  <a:srgbClr val="C0504D"/>
                </a:solidFill>
                <a:latin typeface="Arial" pitchFamily="34" charset="0"/>
              </a:rPr>
              <a:t>Drell-Yan</a:t>
            </a:r>
          </a:p>
        </p:txBody>
      </p:sp>
      <p:grpSp>
        <p:nvGrpSpPr>
          <p:cNvPr id="28682" name="Group 116"/>
          <p:cNvGrpSpPr>
            <a:grpSpLocks/>
          </p:cNvGrpSpPr>
          <p:nvPr/>
        </p:nvGrpSpPr>
        <p:grpSpPr bwMode="auto">
          <a:xfrm>
            <a:off x="6035051" y="838284"/>
            <a:ext cx="3261995" cy="639763"/>
            <a:chOff x="5684838" y="914400"/>
            <a:chExt cx="2965386" cy="639763"/>
          </a:xfrm>
        </p:grpSpPr>
        <p:grpSp>
          <p:nvGrpSpPr>
            <p:cNvPr id="28755" name="Group 65"/>
            <p:cNvGrpSpPr>
              <a:grpSpLocks/>
            </p:cNvGrpSpPr>
            <p:nvPr/>
          </p:nvGrpSpPr>
          <p:grpSpPr bwMode="auto">
            <a:xfrm>
              <a:off x="6400800" y="939800"/>
              <a:ext cx="582613" cy="590550"/>
              <a:chOff x="4848" y="592"/>
              <a:chExt cx="367" cy="372"/>
            </a:xfrm>
          </p:grpSpPr>
          <p:pic>
            <p:nvPicPr>
              <p:cNvPr id="28763" name="Picture 66" descr="center_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592"/>
                <a:ext cx="367" cy="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764" name="Text Box 67"/>
              <p:cNvSpPr txBox="1">
                <a:spLocks noChangeArrowheads="1"/>
              </p:cNvSpPr>
              <p:nvPr/>
            </p:nvSpPr>
            <p:spPr bwMode="auto">
              <a:xfrm>
                <a:off x="4900" y="786"/>
                <a:ext cx="28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200" i="0">
                    <a:solidFill>
                      <a:prstClr val="black"/>
                    </a:solidFill>
                  </a:rPr>
                  <a:t>BNL</a:t>
                </a:r>
              </a:p>
            </p:txBody>
          </p:sp>
        </p:grpSp>
        <p:grpSp>
          <p:nvGrpSpPr>
            <p:cNvPr id="28756" name="Group 68"/>
            <p:cNvGrpSpPr>
              <a:grpSpLocks/>
            </p:cNvGrpSpPr>
            <p:nvPr/>
          </p:nvGrpSpPr>
          <p:grpSpPr bwMode="auto">
            <a:xfrm>
              <a:off x="7086600" y="960438"/>
              <a:ext cx="623888" cy="549275"/>
              <a:chOff x="3024" y="1181"/>
              <a:chExt cx="393" cy="346"/>
            </a:xfrm>
          </p:grpSpPr>
          <p:pic>
            <p:nvPicPr>
              <p:cNvPr id="28761" name="Picture 69" descr="jparc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1181"/>
                <a:ext cx="39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762" name="Text Box 70"/>
              <p:cNvSpPr txBox="1">
                <a:spLocks noChangeArrowheads="1"/>
              </p:cNvSpPr>
              <p:nvPr/>
            </p:nvSpPr>
            <p:spPr bwMode="auto">
              <a:xfrm>
                <a:off x="3026" y="1283"/>
                <a:ext cx="32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900" i="0">
                    <a:solidFill>
                      <a:prstClr val="black"/>
                    </a:solidFill>
                  </a:rPr>
                  <a:t>JPARC</a:t>
                </a:r>
              </a:p>
            </p:txBody>
          </p:sp>
        </p:grpSp>
        <p:grpSp>
          <p:nvGrpSpPr>
            <p:cNvPr id="28757" name="Group 71"/>
            <p:cNvGrpSpPr>
              <a:grpSpLocks/>
            </p:cNvGrpSpPr>
            <p:nvPr/>
          </p:nvGrpSpPr>
          <p:grpSpPr bwMode="auto">
            <a:xfrm>
              <a:off x="5684838" y="914400"/>
              <a:ext cx="639763" cy="639763"/>
              <a:chOff x="4109" y="720"/>
              <a:chExt cx="403" cy="403"/>
            </a:xfrm>
          </p:grpSpPr>
          <p:pic>
            <p:nvPicPr>
              <p:cNvPr id="28759" name="Picture 72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9" y="720"/>
                <a:ext cx="403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760" name="Text Box 73"/>
              <p:cNvSpPr txBox="1">
                <a:spLocks noChangeArrowheads="1"/>
              </p:cNvSpPr>
              <p:nvPr/>
            </p:nvSpPr>
            <p:spPr bwMode="auto">
              <a:xfrm>
                <a:off x="4154" y="864"/>
                <a:ext cx="30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i="0">
                    <a:solidFill>
                      <a:prstClr val="black"/>
                    </a:solidFill>
                  </a:rPr>
                  <a:t>FNAL</a:t>
                </a:r>
              </a:p>
            </p:txBody>
          </p:sp>
        </p:grpSp>
        <p:pic>
          <p:nvPicPr>
            <p:cNvPr id="28758" name="Picture 74" descr="gs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1051560"/>
              <a:ext cx="877824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3" name="Group 118"/>
          <p:cNvGrpSpPr>
            <a:grpSpLocks/>
          </p:cNvGrpSpPr>
          <p:nvPr/>
        </p:nvGrpSpPr>
        <p:grpSpPr bwMode="auto">
          <a:xfrm>
            <a:off x="5532120" y="1524002"/>
            <a:ext cx="4358640" cy="1664732"/>
            <a:chOff x="5029200" y="1614487"/>
            <a:chExt cx="3962400" cy="1664733"/>
          </a:xfrm>
        </p:grpSpPr>
        <p:grpSp>
          <p:nvGrpSpPr>
            <p:cNvPr id="28728" name="Group 39"/>
            <p:cNvGrpSpPr>
              <a:grpSpLocks/>
            </p:cNvGrpSpPr>
            <p:nvPr/>
          </p:nvGrpSpPr>
          <p:grpSpPr bwMode="auto">
            <a:xfrm>
              <a:off x="6162675" y="2819400"/>
              <a:ext cx="533400" cy="381000"/>
              <a:chOff x="1056" y="1584"/>
              <a:chExt cx="336" cy="240"/>
            </a:xfrm>
          </p:grpSpPr>
          <p:sp>
            <p:nvSpPr>
              <p:cNvPr id="28751" name="Line 40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52" name="Line 41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53" name="Line 42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54" name="Line 43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8729" name="Group 44"/>
            <p:cNvGrpSpPr>
              <a:grpSpLocks/>
            </p:cNvGrpSpPr>
            <p:nvPr/>
          </p:nvGrpSpPr>
          <p:grpSpPr bwMode="auto">
            <a:xfrm flipV="1">
              <a:off x="6172200" y="1752600"/>
              <a:ext cx="533400" cy="381000"/>
              <a:chOff x="1056" y="1584"/>
              <a:chExt cx="336" cy="240"/>
            </a:xfrm>
          </p:grpSpPr>
          <p:sp>
            <p:nvSpPr>
              <p:cNvPr id="28747" name="Line 45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48" name="Line 46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49" name="Line 47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50" name="Line 48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8730" name="Freeform 49"/>
            <p:cNvSpPr>
              <a:spLocks noChangeAspect="1"/>
            </p:cNvSpPr>
            <p:nvPr/>
          </p:nvSpPr>
          <p:spPr bwMode="auto">
            <a:xfrm>
              <a:off x="6881813" y="2306638"/>
              <a:ext cx="80963" cy="219075"/>
            </a:xfrm>
            <a:custGeom>
              <a:avLst/>
              <a:gdLst>
                <a:gd name="T0" fmla="*/ 0 w 216"/>
                <a:gd name="T1" fmla="*/ 0 h 576"/>
                <a:gd name="T2" fmla="*/ 0 w 216"/>
                <a:gd name="T3" fmla="*/ 0 h 576"/>
                <a:gd name="T4" fmla="*/ 0 w 216"/>
                <a:gd name="T5" fmla="*/ 0 h 576"/>
                <a:gd name="T6" fmla="*/ 0 w 216"/>
                <a:gd name="T7" fmla="*/ 0 h 576"/>
                <a:gd name="T8" fmla="*/ 0 w 216"/>
                <a:gd name="T9" fmla="*/ 0 h 576"/>
                <a:gd name="T10" fmla="*/ 0 w 216"/>
                <a:gd name="T11" fmla="*/ 0 h 576"/>
                <a:gd name="T12" fmla="*/ 0 w 216"/>
                <a:gd name="T13" fmla="*/ 0 h 576"/>
                <a:gd name="T14" fmla="*/ 0 w 216"/>
                <a:gd name="T15" fmla="*/ 0 h 576"/>
                <a:gd name="T16" fmla="*/ 0 w 216"/>
                <a:gd name="T17" fmla="*/ 0 h 576"/>
                <a:gd name="T18" fmla="*/ 0 w 216"/>
                <a:gd name="T19" fmla="*/ 0 h 576"/>
                <a:gd name="T20" fmla="*/ 0 w 216"/>
                <a:gd name="T21" fmla="*/ 0 h 576"/>
                <a:gd name="T22" fmla="*/ 0 w 216"/>
                <a:gd name="T23" fmla="*/ 0 h 576"/>
                <a:gd name="T24" fmla="*/ 0 w 216"/>
                <a:gd name="T25" fmla="*/ 0 h 576"/>
                <a:gd name="T26" fmla="*/ 0 w 216"/>
                <a:gd name="T27" fmla="*/ 0 h 576"/>
                <a:gd name="T28" fmla="*/ 0 w 216"/>
                <a:gd name="T29" fmla="*/ 0 h 576"/>
                <a:gd name="T30" fmla="*/ 0 w 216"/>
                <a:gd name="T31" fmla="*/ 0 h 576"/>
                <a:gd name="T32" fmla="*/ 0 w 216"/>
                <a:gd name="T33" fmla="*/ 0 h 576"/>
                <a:gd name="T34" fmla="*/ 0 w 216"/>
                <a:gd name="T35" fmla="*/ 0 h 576"/>
                <a:gd name="T36" fmla="*/ 0 w 216"/>
                <a:gd name="T37" fmla="*/ 0 h 576"/>
                <a:gd name="T38" fmla="*/ 0 w 216"/>
                <a:gd name="T39" fmla="*/ 0 h 576"/>
                <a:gd name="T40" fmla="*/ 0 w 216"/>
                <a:gd name="T41" fmla="*/ 0 h 576"/>
                <a:gd name="T42" fmla="*/ 0 w 216"/>
                <a:gd name="T43" fmla="*/ 0 h 576"/>
                <a:gd name="T44" fmla="*/ 0 w 216"/>
                <a:gd name="T45" fmla="*/ 0 h 576"/>
                <a:gd name="T46" fmla="*/ 0 w 216"/>
                <a:gd name="T47" fmla="*/ 0 h 576"/>
                <a:gd name="T48" fmla="*/ 0 w 216"/>
                <a:gd name="T49" fmla="*/ 0 h 576"/>
                <a:gd name="T50" fmla="*/ 0 w 216"/>
                <a:gd name="T51" fmla="*/ 0 h 576"/>
                <a:gd name="T52" fmla="*/ 0 w 216"/>
                <a:gd name="T53" fmla="*/ 0 h 576"/>
                <a:gd name="T54" fmla="*/ 0 w 216"/>
                <a:gd name="T55" fmla="*/ 0 h 576"/>
                <a:gd name="T56" fmla="*/ 0 w 216"/>
                <a:gd name="T57" fmla="*/ 0 h 576"/>
                <a:gd name="T58" fmla="*/ 0 w 216"/>
                <a:gd name="T59" fmla="*/ 0 h 576"/>
                <a:gd name="T60" fmla="*/ 0 w 216"/>
                <a:gd name="T61" fmla="*/ 0 h 576"/>
                <a:gd name="T62" fmla="*/ 0 w 216"/>
                <a:gd name="T63" fmla="*/ 0 h 576"/>
                <a:gd name="T64" fmla="*/ 0 w 216"/>
                <a:gd name="T65" fmla="*/ 0 h 576"/>
                <a:gd name="T66" fmla="*/ 0 w 216"/>
                <a:gd name="T67" fmla="*/ 0 h 576"/>
                <a:gd name="T68" fmla="*/ 0 w 216"/>
                <a:gd name="T69" fmla="*/ 0 h 576"/>
                <a:gd name="T70" fmla="*/ 0 w 216"/>
                <a:gd name="T71" fmla="*/ 0 h 576"/>
                <a:gd name="T72" fmla="*/ 0 w 216"/>
                <a:gd name="T73" fmla="*/ 0 h 576"/>
                <a:gd name="T74" fmla="*/ 0 w 216"/>
                <a:gd name="T75" fmla="*/ 0 h 576"/>
                <a:gd name="T76" fmla="*/ 0 w 216"/>
                <a:gd name="T77" fmla="*/ 0 h 576"/>
                <a:gd name="T78" fmla="*/ 0 w 216"/>
                <a:gd name="T79" fmla="*/ 0 h 576"/>
                <a:gd name="T80" fmla="*/ 0 w 216"/>
                <a:gd name="T81" fmla="*/ 0 h 576"/>
                <a:gd name="T82" fmla="*/ 0 w 216"/>
                <a:gd name="T83" fmla="*/ 0 h 576"/>
                <a:gd name="T84" fmla="*/ 0 w 216"/>
                <a:gd name="T85" fmla="*/ 0 h 576"/>
                <a:gd name="T86" fmla="*/ 0 w 216"/>
                <a:gd name="T87" fmla="*/ 0 h 576"/>
                <a:gd name="T88" fmla="*/ 0 w 216"/>
                <a:gd name="T89" fmla="*/ 0 h 576"/>
                <a:gd name="T90" fmla="*/ 0 w 216"/>
                <a:gd name="T91" fmla="*/ 0 h 576"/>
                <a:gd name="T92" fmla="*/ 0 w 216"/>
                <a:gd name="T93" fmla="*/ 0 h 576"/>
                <a:gd name="T94" fmla="*/ 0 w 216"/>
                <a:gd name="T95" fmla="*/ 0 h 576"/>
                <a:gd name="T96" fmla="*/ 0 w 216"/>
                <a:gd name="T97" fmla="*/ 0 h 576"/>
                <a:gd name="T98" fmla="*/ 0 w 216"/>
                <a:gd name="T99" fmla="*/ 0 h 576"/>
                <a:gd name="T100" fmla="*/ 0 w 216"/>
                <a:gd name="T101" fmla="*/ 0 h 576"/>
                <a:gd name="T102" fmla="*/ 0 w 216"/>
                <a:gd name="T103" fmla="*/ 0 h 57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16"/>
                <a:gd name="T157" fmla="*/ 0 h 576"/>
                <a:gd name="T158" fmla="*/ 216 w 216"/>
                <a:gd name="T159" fmla="*/ 576 h 57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16" h="576">
                  <a:moveTo>
                    <a:pt x="108" y="0"/>
                  </a:moveTo>
                  <a:lnTo>
                    <a:pt x="106" y="0"/>
                  </a:lnTo>
                  <a:lnTo>
                    <a:pt x="99" y="4"/>
                  </a:lnTo>
                  <a:lnTo>
                    <a:pt x="86" y="10"/>
                  </a:lnTo>
                  <a:lnTo>
                    <a:pt x="71" y="17"/>
                  </a:lnTo>
                  <a:lnTo>
                    <a:pt x="54" y="26"/>
                  </a:lnTo>
                  <a:lnTo>
                    <a:pt x="36" y="38"/>
                  </a:lnTo>
                  <a:lnTo>
                    <a:pt x="21" y="48"/>
                  </a:lnTo>
                  <a:lnTo>
                    <a:pt x="14" y="53"/>
                  </a:lnTo>
                  <a:lnTo>
                    <a:pt x="9" y="54"/>
                  </a:lnTo>
                  <a:lnTo>
                    <a:pt x="8" y="56"/>
                  </a:lnTo>
                  <a:lnTo>
                    <a:pt x="4" y="61"/>
                  </a:lnTo>
                  <a:lnTo>
                    <a:pt x="1" y="71"/>
                  </a:lnTo>
                  <a:lnTo>
                    <a:pt x="4" y="82"/>
                  </a:lnTo>
                  <a:lnTo>
                    <a:pt x="8" y="87"/>
                  </a:lnTo>
                  <a:lnTo>
                    <a:pt x="9" y="89"/>
                  </a:lnTo>
                  <a:lnTo>
                    <a:pt x="12" y="92"/>
                  </a:lnTo>
                  <a:lnTo>
                    <a:pt x="20" y="98"/>
                  </a:lnTo>
                  <a:lnTo>
                    <a:pt x="36" y="108"/>
                  </a:lnTo>
                  <a:lnTo>
                    <a:pt x="55" y="118"/>
                  </a:lnTo>
                  <a:lnTo>
                    <a:pt x="67" y="123"/>
                  </a:lnTo>
                  <a:lnTo>
                    <a:pt x="74" y="126"/>
                  </a:lnTo>
                  <a:lnTo>
                    <a:pt x="81" y="127"/>
                  </a:lnTo>
                  <a:lnTo>
                    <a:pt x="95" y="132"/>
                  </a:lnTo>
                  <a:lnTo>
                    <a:pt x="118" y="142"/>
                  </a:lnTo>
                  <a:lnTo>
                    <a:pt x="138" y="152"/>
                  </a:lnTo>
                  <a:lnTo>
                    <a:pt x="149" y="157"/>
                  </a:lnTo>
                  <a:lnTo>
                    <a:pt x="153" y="160"/>
                  </a:lnTo>
                  <a:lnTo>
                    <a:pt x="157" y="162"/>
                  </a:lnTo>
                  <a:lnTo>
                    <a:pt x="166" y="168"/>
                  </a:lnTo>
                  <a:lnTo>
                    <a:pt x="181" y="178"/>
                  </a:lnTo>
                  <a:lnTo>
                    <a:pt x="191" y="187"/>
                  </a:lnTo>
                  <a:lnTo>
                    <a:pt x="200" y="193"/>
                  </a:lnTo>
                  <a:lnTo>
                    <a:pt x="204" y="196"/>
                  </a:lnTo>
                  <a:lnTo>
                    <a:pt x="207" y="197"/>
                  </a:lnTo>
                  <a:lnTo>
                    <a:pt x="209" y="200"/>
                  </a:lnTo>
                  <a:lnTo>
                    <a:pt x="212" y="203"/>
                  </a:lnTo>
                  <a:lnTo>
                    <a:pt x="215" y="209"/>
                  </a:lnTo>
                  <a:lnTo>
                    <a:pt x="216" y="218"/>
                  </a:lnTo>
                  <a:lnTo>
                    <a:pt x="215" y="229"/>
                  </a:lnTo>
                  <a:lnTo>
                    <a:pt x="210" y="235"/>
                  </a:lnTo>
                  <a:lnTo>
                    <a:pt x="207" y="237"/>
                  </a:lnTo>
                  <a:lnTo>
                    <a:pt x="204" y="238"/>
                  </a:lnTo>
                  <a:lnTo>
                    <a:pt x="197" y="244"/>
                  </a:lnTo>
                  <a:lnTo>
                    <a:pt x="182" y="255"/>
                  </a:lnTo>
                  <a:lnTo>
                    <a:pt x="166" y="266"/>
                  </a:lnTo>
                  <a:lnTo>
                    <a:pt x="156" y="270"/>
                  </a:lnTo>
                  <a:lnTo>
                    <a:pt x="150" y="272"/>
                  </a:lnTo>
                  <a:lnTo>
                    <a:pt x="146" y="272"/>
                  </a:lnTo>
                  <a:lnTo>
                    <a:pt x="134" y="276"/>
                  </a:lnTo>
                  <a:lnTo>
                    <a:pt x="111" y="286"/>
                  </a:lnTo>
                  <a:lnTo>
                    <a:pt x="89" y="297"/>
                  </a:lnTo>
                  <a:lnTo>
                    <a:pt x="77" y="302"/>
                  </a:lnTo>
                  <a:lnTo>
                    <a:pt x="70" y="304"/>
                  </a:lnTo>
                  <a:lnTo>
                    <a:pt x="65" y="307"/>
                  </a:lnTo>
                  <a:lnTo>
                    <a:pt x="54" y="313"/>
                  </a:lnTo>
                  <a:lnTo>
                    <a:pt x="36" y="323"/>
                  </a:lnTo>
                  <a:lnTo>
                    <a:pt x="21" y="333"/>
                  </a:lnTo>
                  <a:lnTo>
                    <a:pt x="12" y="339"/>
                  </a:lnTo>
                  <a:lnTo>
                    <a:pt x="9" y="342"/>
                  </a:lnTo>
                  <a:lnTo>
                    <a:pt x="6" y="343"/>
                  </a:lnTo>
                  <a:lnTo>
                    <a:pt x="1" y="349"/>
                  </a:lnTo>
                  <a:lnTo>
                    <a:pt x="0" y="359"/>
                  </a:lnTo>
                  <a:lnTo>
                    <a:pt x="1" y="368"/>
                  </a:lnTo>
                  <a:lnTo>
                    <a:pt x="4" y="374"/>
                  </a:lnTo>
                  <a:lnTo>
                    <a:pt x="8" y="377"/>
                  </a:lnTo>
                  <a:lnTo>
                    <a:pt x="11" y="380"/>
                  </a:lnTo>
                  <a:lnTo>
                    <a:pt x="14" y="381"/>
                  </a:lnTo>
                  <a:lnTo>
                    <a:pt x="18" y="384"/>
                  </a:lnTo>
                  <a:lnTo>
                    <a:pt x="27" y="390"/>
                  </a:lnTo>
                  <a:lnTo>
                    <a:pt x="39" y="399"/>
                  </a:lnTo>
                  <a:lnTo>
                    <a:pt x="56" y="409"/>
                  </a:lnTo>
                  <a:lnTo>
                    <a:pt x="67" y="415"/>
                  </a:lnTo>
                  <a:lnTo>
                    <a:pt x="73" y="416"/>
                  </a:lnTo>
                  <a:lnTo>
                    <a:pt x="77" y="418"/>
                  </a:lnTo>
                  <a:lnTo>
                    <a:pt x="89" y="424"/>
                  </a:lnTo>
                  <a:lnTo>
                    <a:pt x="109" y="433"/>
                  </a:lnTo>
                  <a:lnTo>
                    <a:pt x="129" y="442"/>
                  </a:lnTo>
                  <a:lnTo>
                    <a:pt x="140" y="447"/>
                  </a:lnTo>
                  <a:lnTo>
                    <a:pt x="144" y="448"/>
                  </a:lnTo>
                  <a:lnTo>
                    <a:pt x="149" y="448"/>
                  </a:lnTo>
                  <a:lnTo>
                    <a:pt x="157" y="453"/>
                  </a:lnTo>
                  <a:lnTo>
                    <a:pt x="173" y="463"/>
                  </a:lnTo>
                  <a:lnTo>
                    <a:pt x="185" y="472"/>
                  </a:lnTo>
                  <a:lnTo>
                    <a:pt x="193" y="478"/>
                  </a:lnTo>
                  <a:lnTo>
                    <a:pt x="197" y="482"/>
                  </a:lnTo>
                  <a:lnTo>
                    <a:pt x="201" y="484"/>
                  </a:lnTo>
                  <a:lnTo>
                    <a:pt x="203" y="487"/>
                  </a:lnTo>
                  <a:lnTo>
                    <a:pt x="206" y="489"/>
                  </a:lnTo>
                  <a:lnTo>
                    <a:pt x="210" y="497"/>
                  </a:lnTo>
                  <a:lnTo>
                    <a:pt x="212" y="506"/>
                  </a:lnTo>
                  <a:lnTo>
                    <a:pt x="210" y="514"/>
                  </a:lnTo>
                  <a:lnTo>
                    <a:pt x="209" y="520"/>
                  </a:lnTo>
                  <a:lnTo>
                    <a:pt x="206" y="523"/>
                  </a:lnTo>
                  <a:lnTo>
                    <a:pt x="204" y="525"/>
                  </a:lnTo>
                  <a:lnTo>
                    <a:pt x="201" y="525"/>
                  </a:lnTo>
                  <a:lnTo>
                    <a:pt x="197" y="529"/>
                  </a:lnTo>
                  <a:lnTo>
                    <a:pt x="190" y="534"/>
                  </a:lnTo>
                  <a:lnTo>
                    <a:pt x="178" y="542"/>
                  </a:lnTo>
                  <a:lnTo>
                    <a:pt x="160" y="552"/>
                  </a:lnTo>
                  <a:lnTo>
                    <a:pt x="144" y="561"/>
                  </a:lnTo>
                  <a:lnTo>
                    <a:pt x="131" y="567"/>
                  </a:lnTo>
                  <a:lnTo>
                    <a:pt x="118" y="573"/>
                  </a:lnTo>
                  <a:lnTo>
                    <a:pt x="111" y="576"/>
                  </a:lnTo>
                  <a:lnTo>
                    <a:pt x="109" y="576"/>
                  </a:lnTo>
                </a:path>
              </a:pathLst>
            </a:cu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1" name="Freeform 50"/>
            <p:cNvSpPr>
              <a:spLocks noChangeAspect="1"/>
            </p:cNvSpPr>
            <p:nvPr/>
          </p:nvSpPr>
          <p:spPr bwMode="auto">
            <a:xfrm>
              <a:off x="6881813" y="2525713"/>
              <a:ext cx="80963" cy="109538"/>
            </a:xfrm>
            <a:custGeom>
              <a:avLst/>
              <a:gdLst>
                <a:gd name="T0" fmla="*/ 0 w 215"/>
                <a:gd name="T1" fmla="*/ 0 h 287"/>
                <a:gd name="T2" fmla="*/ 0 w 215"/>
                <a:gd name="T3" fmla="*/ 0 h 287"/>
                <a:gd name="T4" fmla="*/ 0 w 215"/>
                <a:gd name="T5" fmla="*/ 0 h 287"/>
                <a:gd name="T6" fmla="*/ 0 w 215"/>
                <a:gd name="T7" fmla="*/ 0 h 287"/>
                <a:gd name="T8" fmla="*/ 0 w 215"/>
                <a:gd name="T9" fmla="*/ 0 h 287"/>
                <a:gd name="T10" fmla="*/ 0 w 215"/>
                <a:gd name="T11" fmla="*/ 0 h 287"/>
                <a:gd name="T12" fmla="*/ 0 w 215"/>
                <a:gd name="T13" fmla="*/ 0 h 287"/>
                <a:gd name="T14" fmla="*/ 0 w 215"/>
                <a:gd name="T15" fmla="*/ 0 h 287"/>
                <a:gd name="T16" fmla="*/ 0 w 215"/>
                <a:gd name="T17" fmla="*/ 0 h 287"/>
                <a:gd name="T18" fmla="*/ 0 w 215"/>
                <a:gd name="T19" fmla="*/ 0 h 287"/>
                <a:gd name="T20" fmla="*/ 0 w 215"/>
                <a:gd name="T21" fmla="*/ 0 h 287"/>
                <a:gd name="T22" fmla="*/ 0 w 215"/>
                <a:gd name="T23" fmla="*/ 0 h 287"/>
                <a:gd name="T24" fmla="*/ 0 w 215"/>
                <a:gd name="T25" fmla="*/ 0 h 287"/>
                <a:gd name="T26" fmla="*/ 0 w 215"/>
                <a:gd name="T27" fmla="*/ 0 h 287"/>
                <a:gd name="T28" fmla="*/ 0 w 215"/>
                <a:gd name="T29" fmla="*/ 0 h 287"/>
                <a:gd name="T30" fmla="*/ 0 w 215"/>
                <a:gd name="T31" fmla="*/ 0 h 287"/>
                <a:gd name="T32" fmla="*/ 0 w 215"/>
                <a:gd name="T33" fmla="*/ 0 h 287"/>
                <a:gd name="T34" fmla="*/ 0 w 215"/>
                <a:gd name="T35" fmla="*/ 0 h 287"/>
                <a:gd name="T36" fmla="*/ 0 w 215"/>
                <a:gd name="T37" fmla="*/ 0 h 287"/>
                <a:gd name="T38" fmla="*/ 0 w 215"/>
                <a:gd name="T39" fmla="*/ 0 h 287"/>
                <a:gd name="T40" fmla="*/ 0 w 215"/>
                <a:gd name="T41" fmla="*/ 0 h 287"/>
                <a:gd name="T42" fmla="*/ 0 w 215"/>
                <a:gd name="T43" fmla="*/ 0 h 287"/>
                <a:gd name="T44" fmla="*/ 0 w 215"/>
                <a:gd name="T45" fmla="*/ 0 h 287"/>
                <a:gd name="T46" fmla="*/ 0 w 215"/>
                <a:gd name="T47" fmla="*/ 0 h 287"/>
                <a:gd name="T48" fmla="*/ 0 w 215"/>
                <a:gd name="T49" fmla="*/ 0 h 287"/>
                <a:gd name="T50" fmla="*/ 0 w 215"/>
                <a:gd name="T51" fmla="*/ 0 h 287"/>
                <a:gd name="T52" fmla="*/ 0 w 215"/>
                <a:gd name="T53" fmla="*/ 0 h 287"/>
                <a:gd name="T54" fmla="*/ 0 w 215"/>
                <a:gd name="T55" fmla="*/ 0 h 287"/>
                <a:gd name="T56" fmla="*/ 0 w 215"/>
                <a:gd name="T57" fmla="*/ 0 h 287"/>
                <a:gd name="T58" fmla="*/ 0 w 215"/>
                <a:gd name="T59" fmla="*/ 0 h 287"/>
                <a:gd name="T60" fmla="*/ 0 w 215"/>
                <a:gd name="T61" fmla="*/ 0 h 287"/>
                <a:gd name="T62" fmla="*/ 0 w 215"/>
                <a:gd name="T63" fmla="*/ 0 h 287"/>
                <a:gd name="T64" fmla="*/ 0 w 215"/>
                <a:gd name="T65" fmla="*/ 0 h 287"/>
                <a:gd name="T66" fmla="*/ 0 w 215"/>
                <a:gd name="T67" fmla="*/ 0 h 287"/>
                <a:gd name="T68" fmla="*/ 0 w 215"/>
                <a:gd name="T69" fmla="*/ 0 h 287"/>
                <a:gd name="T70" fmla="*/ 0 w 215"/>
                <a:gd name="T71" fmla="*/ 0 h 287"/>
                <a:gd name="T72" fmla="*/ 0 w 215"/>
                <a:gd name="T73" fmla="*/ 0 h 287"/>
                <a:gd name="T74" fmla="*/ 0 w 215"/>
                <a:gd name="T75" fmla="*/ 0 h 287"/>
                <a:gd name="T76" fmla="*/ 0 w 215"/>
                <a:gd name="T77" fmla="*/ 0 h 287"/>
                <a:gd name="T78" fmla="*/ 0 w 215"/>
                <a:gd name="T79" fmla="*/ 0 h 287"/>
                <a:gd name="T80" fmla="*/ 0 w 215"/>
                <a:gd name="T81" fmla="*/ 0 h 287"/>
                <a:gd name="T82" fmla="*/ 0 w 215"/>
                <a:gd name="T83" fmla="*/ 0 h 287"/>
                <a:gd name="T84" fmla="*/ 0 w 215"/>
                <a:gd name="T85" fmla="*/ 0 h 287"/>
                <a:gd name="T86" fmla="*/ 0 w 215"/>
                <a:gd name="T87" fmla="*/ 0 h 287"/>
                <a:gd name="T88" fmla="*/ 0 w 215"/>
                <a:gd name="T89" fmla="*/ 0 h 287"/>
                <a:gd name="T90" fmla="*/ 0 w 215"/>
                <a:gd name="T91" fmla="*/ 0 h 287"/>
                <a:gd name="T92" fmla="*/ 0 w 215"/>
                <a:gd name="T93" fmla="*/ 0 h 287"/>
                <a:gd name="T94" fmla="*/ 0 w 215"/>
                <a:gd name="T95" fmla="*/ 0 h 287"/>
                <a:gd name="T96" fmla="*/ 0 w 215"/>
                <a:gd name="T97" fmla="*/ 0 h 2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15"/>
                <a:gd name="T148" fmla="*/ 0 h 287"/>
                <a:gd name="T149" fmla="*/ 215 w 215"/>
                <a:gd name="T150" fmla="*/ 287 h 2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15" h="287">
                  <a:moveTo>
                    <a:pt x="107" y="0"/>
                  </a:moveTo>
                  <a:lnTo>
                    <a:pt x="105" y="0"/>
                  </a:lnTo>
                  <a:lnTo>
                    <a:pt x="98" y="4"/>
                  </a:lnTo>
                  <a:lnTo>
                    <a:pt x="85" y="10"/>
                  </a:lnTo>
                  <a:lnTo>
                    <a:pt x="70" y="19"/>
                  </a:lnTo>
                  <a:lnTo>
                    <a:pt x="53" y="28"/>
                  </a:lnTo>
                  <a:lnTo>
                    <a:pt x="35" y="40"/>
                  </a:lnTo>
                  <a:lnTo>
                    <a:pt x="20" y="51"/>
                  </a:lnTo>
                  <a:lnTo>
                    <a:pt x="13" y="55"/>
                  </a:lnTo>
                  <a:lnTo>
                    <a:pt x="8" y="57"/>
                  </a:lnTo>
                  <a:lnTo>
                    <a:pt x="7" y="57"/>
                  </a:lnTo>
                  <a:lnTo>
                    <a:pt x="3" y="61"/>
                  </a:lnTo>
                  <a:lnTo>
                    <a:pt x="0" y="72"/>
                  </a:lnTo>
                  <a:lnTo>
                    <a:pt x="3" y="82"/>
                  </a:lnTo>
                  <a:lnTo>
                    <a:pt x="7" y="88"/>
                  </a:lnTo>
                  <a:lnTo>
                    <a:pt x="8" y="89"/>
                  </a:lnTo>
                  <a:lnTo>
                    <a:pt x="11" y="92"/>
                  </a:lnTo>
                  <a:lnTo>
                    <a:pt x="19" y="98"/>
                  </a:lnTo>
                  <a:lnTo>
                    <a:pt x="35" y="108"/>
                  </a:lnTo>
                  <a:lnTo>
                    <a:pt x="54" y="119"/>
                  </a:lnTo>
                  <a:lnTo>
                    <a:pt x="66" y="123"/>
                  </a:lnTo>
                  <a:lnTo>
                    <a:pt x="73" y="126"/>
                  </a:lnTo>
                  <a:lnTo>
                    <a:pt x="80" y="127"/>
                  </a:lnTo>
                  <a:lnTo>
                    <a:pt x="94" y="132"/>
                  </a:lnTo>
                  <a:lnTo>
                    <a:pt x="117" y="143"/>
                  </a:lnTo>
                  <a:lnTo>
                    <a:pt x="137" y="153"/>
                  </a:lnTo>
                  <a:lnTo>
                    <a:pt x="148" y="159"/>
                  </a:lnTo>
                  <a:lnTo>
                    <a:pt x="152" y="161"/>
                  </a:lnTo>
                  <a:lnTo>
                    <a:pt x="156" y="162"/>
                  </a:lnTo>
                  <a:lnTo>
                    <a:pt x="165" y="168"/>
                  </a:lnTo>
                  <a:lnTo>
                    <a:pt x="180" y="178"/>
                  </a:lnTo>
                  <a:lnTo>
                    <a:pt x="193" y="189"/>
                  </a:lnTo>
                  <a:lnTo>
                    <a:pt x="202" y="194"/>
                  </a:lnTo>
                  <a:lnTo>
                    <a:pt x="206" y="197"/>
                  </a:lnTo>
                  <a:lnTo>
                    <a:pt x="209" y="199"/>
                  </a:lnTo>
                  <a:lnTo>
                    <a:pt x="212" y="205"/>
                  </a:lnTo>
                  <a:lnTo>
                    <a:pt x="215" y="216"/>
                  </a:lnTo>
                  <a:lnTo>
                    <a:pt x="214" y="228"/>
                  </a:lnTo>
                  <a:lnTo>
                    <a:pt x="209" y="235"/>
                  </a:lnTo>
                  <a:lnTo>
                    <a:pt x="206" y="238"/>
                  </a:lnTo>
                  <a:lnTo>
                    <a:pt x="203" y="241"/>
                  </a:lnTo>
                  <a:lnTo>
                    <a:pt x="196" y="247"/>
                  </a:lnTo>
                  <a:lnTo>
                    <a:pt x="181" y="257"/>
                  </a:lnTo>
                  <a:lnTo>
                    <a:pt x="164" y="267"/>
                  </a:lnTo>
                  <a:lnTo>
                    <a:pt x="148" y="275"/>
                  </a:lnTo>
                  <a:lnTo>
                    <a:pt x="131" y="281"/>
                  </a:lnTo>
                  <a:lnTo>
                    <a:pt x="120" y="284"/>
                  </a:lnTo>
                  <a:lnTo>
                    <a:pt x="112" y="287"/>
                  </a:lnTo>
                  <a:lnTo>
                    <a:pt x="110" y="287"/>
                  </a:lnTo>
                </a:path>
              </a:pathLst>
            </a:cu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2" name="Line 51"/>
            <p:cNvSpPr>
              <a:spLocks noChangeAspect="1" noChangeShapeType="1"/>
            </p:cNvSpPr>
            <p:nvPr/>
          </p:nvSpPr>
          <p:spPr bwMode="auto">
            <a:xfrm flipH="1">
              <a:off x="5654675" y="2817813"/>
              <a:ext cx="508000" cy="127000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3" name="Line 52"/>
            <p:cNvSpPr>
              <a:spLocks noChangeAspect="1" noChangeShapeType="1"/>
            </p:cNvSpPr>
            <p:nvPr/>
          </p:nvSpPr>
          <p:spPr bwMode="auto">
            <a:xfrm flipV="1">
              <a:off x="6161088" y="2640013"/>
              <a:ext cx="762000" cy="177800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4" name="Line 53"/>
            <p:cNvSpPr>
              <a:spLocks noChangeAspect="1" noChangeShapeType="1"/>
            </p:cNvSpPr>
            <p:nvPr/>
          </p:nvSpPr>
          <p:spPr bwMode="auto">
            <a:xfrm flipH="1" flipV="1">
              <a:off x="5654675" y="2008188"/>
              <a:ext cx="508000" cy="127000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5" name="Line 54"/>
            <p:cNvSpPr>
              <a:spLocks noChangeAspect="1" noChangeShapeType="1"/>
            </p:cNvSpPr>
            <p:nvPr/>
          </p:nvSpPr>
          <p:spPr bwMode="auto">
            <a:xfrm>
              <a:off x="6161088" y="2133600"/>
              <a:ext cx="762000" cy="179388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6" name="Line 55"/>
            <p:cNvSpPr>
              <a:spLocks noChangeAspect="1" noChangeShapeType="1"/>
            </p:cNvSpPr>
            <p:nvPr/>
          </p:nvSpPr>
          <p:spPr bwMode="auto">
            <a:xfrm flipH="1">
              <a:off x="6924675" y="2012950"/>
              <a:ext cx="1266825" cy="295275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7" name="Line 56"/>
            <p:cNvSpPr>
              <a:spLocks noChangeAspect="1" noChangeShapeType="1"/>
            </p:cNvSpPr>
            <p:nvPr/>
          </p:nvSpPr>
          <p:spPr bwMode="auto">
            <a:xfrm flipH="1" flipV="1">
              <a:off x="6924675" y="2640013"/>
              <a:ext cx="1266825" cy="303213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38" name="Oval 57"/>
            <p:cNvSpPr>
              <a:spLocks noChangeAspect="1" noChangeArrowheads="1"/>
            </p:cNvSpPr>
            <p:nvPr/>
          </p:nvSpPr>
          <p:spPr bwMode="auto">
            <a:xfrm>
              <a:off x="5980113" y="2630488"/>
              <a:ext cx="358775" cy="360363"/>
            </a:xfrm>
            <a:prstGeom prst="ellipse">
              <a:avLst/>
            </a:prstGeom>
            <a:solidFill>
              <a:srgbClr val="FF0000"/>
            </a:solidFill>
            <a:ln w="142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39" name="Oval 58"/>
            <p:cNvSpPr>
              <a:spLocks noChangeAspect="1" noChangeArrowheads="1"/>
            </p:cNvSpPr>
            <p:nvPr/>
          </p:nvSpPr>
          <p:spPr bwMode="auto">
            <a:xfrm>
              <a:off x="5980113" y="1962150"/>
              <a:ext cx="358775" cy="358775"/>
            </a:xfrm>
            <a:prstGeom prst="ellipse">
              <a:avLst/>
            </a:prstGeom>
            <a:solidFill>
              <a:srgbClr val="FF0000"/>
            </a:solidFill>
            <a:ln w="142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40" name="Rectangle 59"/>
            <p:cNvSpPr>
              <a:spLocks noChangeAspect="1" noChangeArrowheads="1"/>
            </p:cNvSpPr>
            <p:nvPr/>
          </p:nvSpPr>
          <p:spPr bwMode="auto">
            <a:xfrm>
              <a:off x="6669088" y="2225675"/>
              <a:ext cx="509588" cy="509588"/>
            </a:xfrm>
            <a:prstGeom prst="rect">
              <a:avLst/>
            </a:prstGeom>
            <a:solidFill>
              <a:srgbClr val="00D100"/>
            </a:solidFill>
            <a:ln w="142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41" name="Text Box 60"/>
            <p:cNvSpPr txBox="1">
              <a:spLocks noChangeArrowheads="1"/>
            </p:cNvSpPr>
            <p:nvPr/>
          </p:nvSpPr>
          <p:spPr bwMode="auto">
            <a:xfrm>
              <a:off x="5029200" y="2909888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proton</a:t>
              </a:r>
            </a:p>
          </p:txBody>
        </p:sp>
        <p:sp>
          <p:nvSpPr>
            <p:cNvPr id="28742" name="Text Box 61"/>
            <p:cNvSpPr txBox="1">
              <a:spLocks noChangeArrowheads="1"/>
            </p:cNvSpPr>
            <p:nvPr/>
          </p:nvSpPr>
          <p:spPr bwMode="auto">
            <a:xfrm>
              <a:off x="5029200" y="1614487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proton</a:t>
              </a:r>
            </a:p>
          </p:txBody>
        </p:sp>
        <p:sp>
          <p:nvSpPr>
            <p:cNvPr id="28743" name="Text Box 62"/>
            <p:cNvSpPr txBox="1">
              <a:spLocks noChangeArrowheads="1"/>
            </p:cNvSpPr>
            <p:nvPr/>
          </p:nvSpPr>
          <p:spPr bwMode="auto">
            <a:xfrm>
              <a:off x="7810500" y="1614487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lepton</a:t>
              </a:r>
            </a:p>
          </p:txBody>
        </p:sp>
        <p:sp>
          <p:nvSpPr>
            <p:cNvPr id="28744" name="Text Box 63"/>
            <p:cNvSpPr txBox="1">
              <a:spLocks noChangeArrowheads="1"/>
            </p:cNvSpPr>
            <p:nvPr/>
          </p:nvSpPr>
          <p:spPr bwMode="auto">
            <a:xfrm>
              <a:off x="7620000" y="2909888"/>
              <a:ext cx="1371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antilepton</a:t>
              </a:r>
            </a:p>
          </p:txBody>
        </p:sp>
        <p:sp>
          <p:nvSpPr>
            <p:cNvPr id="28745" name="Line 75"/>
            <p:cNvSpPr>
              <a:spLocks noChangeShapeType="1"/>
            </p:cNvSpPr>
            <p:nvPr/>
          </p:nvSpPr>
          <p:spPr bwMode="auto">
            <a:xfrm flipH="1" flipV="1">
              <a:off x="5791200" y="1981200"/>
              <a:ext cx="228600" cy="76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46" name="Line 76"/>
            <p:cNvSpPr>
              <a:spLocks noChangeShapeType="1"/>
            </p:cNvSpPr>
            <p:nvPr/>
          </p:nvSpPr>
          <p:spPr bwMode="auto">
            <a:xfrm flipH="1">
              <a:off x="5781675" y="2838450"/>
              <a:ext cx="228600" cy="76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</p:grpSp>
      <p:grpSp>
        <p:nvGrpSpPr>
          <p:cNvPr id="28684" name="Group 115"/>
          <p:cNvGrpSpPr>
            <a:grpSpLocks/>
          </p:cNvGrpSpPr>
          <p:nvPr/>
        </p:nvGrpSpPr>
        <p:grpSpPr bwMode="auto">
          <a:xfrm>
            <a:off x="838250" y="838277"/>
            <a:ext cx="4140359" cy="682625"/>
            <a:chOff x="655320" y="1032035"/>
            <a:chExt cx="3764280" cy="682625"/>
          </a:xfrm>
        </p:grpSpPr>
        <p:pic>
          <p:nvPicPr>
            <p:cNvPr id="28723" name="Picture 34" descr="newlogo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121887"/>
              <a:ext cx="1485547" cy="50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4" name="Picture 3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053307"/>
              <a:ext cx="645242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5" name="Picture 36" descr="des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" y="1053307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6" name="Picture 77" descr="EIClogo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1032035"/>
              <a:ext cx="685800" cy="68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27" name="Text Box 78"/>
            <p:cNvSpPr txBox="1">
              <a:spLocks noChangeArrowheads="1"/>
            </p:cNvSpPr>
            <p:nvPr/>
          </p:nvSpPr>
          <p:spPr bwMode="auto">
            <a:xfrm>
              <a:off x="3886200" y="1371600"/>
              <a:ext cx="36172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prstClr val="black"/>
                  </a:solidFill>
                  <a:latin typeface="Arial" pitchFamily="34" charset="0"/>
                </a:rPr>
                <a:t>EIC</a:t>
              </a:r>
              <a:endParaRPr lang="en-US" altLang="en-US" sz="900" i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28685" name="Text Box 79"/>
          <p:cNvSpPr txBox="1">
            <a:spLocks noChangeArrowheads="1"/>
          </p:cNvSpPr>
          <p:nvPr/>
        </p:nvSpPr>
        <p:spPr bwMode="auto">
          <a:xfrm>
            <a:off x="1676401" y="3048002"/>
            <a:ext cx="2346960" cy="5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 b="0" i="0">
                <a:solidFill>
                  <a:srgbClr val="C0504D"/>
                </a:solidFill>
                <a:latin typeface="Arial" pitchFamily="34" charset="0"/>
              </a:rPr>
              <a:t>SIDIS</a:t>
            </a:r>
          </a:p>
        </p:txBody>
      </p:sp>
      <p:grpSp>
        <p:nvGrpSpPr>
          <p:cNvPr id="28686" name="Group 81"/>
          <p:cNvGrpSpPr>
            <a:grpSpLocks/>
          </p:cNvGrpSpPr>
          <p:nvPr/>
        </p:nvGrpSpPr>
        <p:grpSpPr bwMode="auto">
          <a:xfrm>
            <a:off x="754385" y="4343396"/>
            <a:ext cx="4314984" cy="1727200"/>
            <a:chOff x="336" y="2408"/>
            <a:chExt cx="2472" cy="1088"/>
          </a:xfrm>
        </p:grpSpPr>
        <p:grpSp>
          <p:nvGrpSpPr>
            <p:cNvPr id="28698" name="Group 82"/>
            <p:cNvGrpSpPr>
              <a:grpSpLocks/>
            </p:cNvGrpSpPr>
            <p:nvPr/>
          </p:nvGrpSpPr>
          <p:grpSpPr bwMode="auto">
            <a:xfrm rot="2161642">
              <a:off x="1944" y="3254"/>
              <a:ext cx="336" cy="240"/>
              <a:chOff x="1056" y="1584"/>
              <a:chExt cx="336" cy="240"/>
            </a:xfrm>
          </p:grpSpPr>
          <p:sp>
            <p:nvSpPr>
              <p:cNvPr id="28719" name="Line 83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20" name="Line 84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21" name="Line 85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22" name="Line 86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8699" name="Group 87"/>
            <p:cNvGrpSpPr>
              <a:grpSpLocks/>
            </p:cNvGrpSpPr>
            <p:nvPr/>
          </p:nvGrpSpPr>
          <p:grpSpPr bwMode="auto">
            <a:xfrm rot="19438358" flipV="1">
              <a:off x="1944" y="2420"/>
              <a:ext cx="336" cy="240"/>
              <a:chOff x="1056" y="1584"/>
              <a:chExt cx="336" cy="240"/>
            </a:xfrm>
          </p:grpSpPr>
          <p:sp>
            <p:nvSpPr>
              <p:cNvPr id="28715" name="Line 88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16" name="Line 89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336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17" name="Line 90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28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  <p:sp>
            <p:nvSpPr>
              <p:cNvPr id="28718" name="Line 91"/>
              <p:cNvSpPr>
                <a:spLocks noChangeShapeType="1"/>
              </p:cNvSpPr>
              <p:nvPr/>
            </p:nvSpPr>
            <p:spPr bwMode="auto">
              <a:xfrm>
                <a:off x="1056" y="1584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2000" b="0" i="0">
                  <a:solidFill>
                    <a:prstClr val="white"/>
                  </a:solidFill>
                  <a:latin typeface="Times" pitchFamily="1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8700" name="Freeform 92"/>
            <p:cNvSpPr>
              <a:spLocks noChangeAspect="1"/>
            </p:cNvSpPr>
            <p:nvPr/>
          </p:nvSpPr>
          <p:spPr bwMode="auto">
            <a:xfrm>
              <a:off x="1541" y="2837"/>
              <a:ext cx="52" cy="138"/>
            </a:xfrm>
            <a:custGeom>
              <a:avLst/>
              <a:gdLst>
                <a:gd name="T0" fmla="*/ 0 w 216"/>
                <a:gd name="T1" fmla="*/ 0 h 576"/>
                <a:gd name="T2" fmla="*/ 0 w 216"/>
                <a:gd name="T3" fmla="*/ 0 h 576"/>
                <a:gd name="T4" fmla="*/ 0 w 216"/>
                <a:gd name="T5" fmla="*/ 0 h 576"/>
                <a:gd name="T6" fmla="*/ 0 w 216"/>
                <a:gd name="T7" fmla="*/ 0 h 576"/>
                <a:gd name="T8" fmla="*/ 0 w 216"/>
                <a:gd name="T9" fmla="*/ 0 h 576"/>
                <a:gd name="T10" fmla="*/ 0 w 216"/>
                <a:gd name="T11" fmla="*/ 0 h 576"/>
                <a:gd name="T12" fmla="*/ 0 w 216"/>
                <a:gd name="T13" fmla="*/ 0 h 576"/>
                <a:gd name="T14" fmla="*/ 0 w 216"/>
                <a:gd name="T15" fmla="*/ 0 h 576"/>
                <a:gd name="T16" fmla="*/ 0 w 216"/>
                <a:gd name="T17" fmla="*/ 0 h 576"/>
                <a:gd name="T18" fmla="*/ 0 w 216"/>
                <a:gd name="T19" fmla="*/ 0 h 576"/>
                <a:gd name="T20" fmla="*/ 0 w 216"/>
                <a:gd name="T21" fmla="*/ 0 h 576"/>
                <a:gd name="T22" fmla="*/ 0 w 216"/>
                <a:gd name="T23" fmla="*/ 0 h 576"/>
                <a:gd name="T24" fmla="*/ 0 w 216"/>
                <a:gd name="T25" fmla="*/ 0 h 576"/>
                <a:gd name="T26" fmla="*/ 0 w 216"/>
                <a:gd name="T27" fmla="*/ 0 h 576"/>
                <a:gd name="T28" fmla="*/ 0 w 216"/>
                <a:gd name="T29" fmla="*/ 0 h 576"/>
                <a:gd name="T30" fmla="*/ 0 w 216"/>
                <a:gd name="T31" fmla="*/ 0 h 576"/>
                <a:gd name="T32" fmla="*/ 0 w 216"/>
                <a:gd name="T33" fmla="*/ 0 h 576"/>
                <a:gd name="T34" fmla="*/ 0 w 216"/>
                <a:gd name="T35" fmla="*/ 0 h 576"/>
                <a:gd name="T36" fmla="*/ 0 w 216"/>
                <a:gd name="T37" fmla="*/ 0 h 576"/>
                <a:gd name="T38" fmla="*/ 0 w 216"/>
                <a:gd name="T39" fmla="*/ 0 h 576"/>
                <a:gd name="T40" fmla="*/ 0 w 216"/>
                <a:gd name="T41" fmla="*/ 0 h 576"/>
                <a:gd name="T42" fmla="*/ 0 w 216"/>
                <a:gd name="T43" fmla="*/ 0 h 576"/>
                <a:gd name="T44" fmla="*/ 0 w 216"/>
                <a:gd name="T45" fmla="*/ 0 h 576"/>
                <a:gd name="T46" fmla="*/ 0 w 216"/>
                <a:gd name="T47" fmla="*/ 0 h 576"/>
                <a:gd name="T48" fmla="*/ 0 w 216"/>
                <a:gd name="T49" fmla="*/ 0 h 576"/>
                <a:gd name="T50" fmla="*/ 0 w 216"/>
                <a:gd name="T51" fmla="*/ 0 h 576"/>
                <a:gd name="T52" fmla="*/ 0 w 216"/>
                <a:gd name="T53" fmla="*/ 0 h 576"/>
                <a:gd name="T54" fmla="*/ 0 w 216"/>
                <a:gd name="T55" fmla="*/ 0 h 576"/>
                <a:gd name="T56" fmla="*/ 0 w 216"/>
                <a:gd name="T57" fmla="*/ 0 h 576"/>
                <a:gd name="T58" fmla="*/ 0 w 216"/>
                <a:gd name="T59" fmla="*/ 0 h 576"/>
                <a:gd name="T60" fmla="*/ 0 w 216"/>
                <a:gd name="T61" fmla="*/ 0 h 576"/>
                <a:gd name="T62" fmla="*/ 0 w 216"/>
                <a:gd name="T63" fmla="*/ 0 h 576"/>
                <a:gd name="T64" fmla="*/ 0 w 216"/>
                <a:gd name="T65" fmla="*/ 0 h 576"/>
                <a:gd name="T66" fmla="*/ 0 w 216"/>
                <a:gd name="T67" fmla="*/ 0 h 576"/>
                <a:gd name="T68" fmla="*/ 0 w 216"/>
                <a:gd name="T69" fmla="*/ 0 h 576"/>
                <a:gd name="T70" fmla="*/ 0 w 216"/>
                <a:gd name="T71" fmla="*/ 0 h 576"/>
                <a:gd name="T72" fmla="*/ 0 w 216"/>
                <a:gd name="T73" fmla="*/ 0 h 576"/>
                <a:gd name="T74" fmla="*/ 0 w 216"/>
                <a:gd name="T75" fmla="*/ 0 h 576"/>
                <a:gd name="T76" fmla="*/ 0 w 216"/>
                <a:gd name="T77" fmla="*/ 0 h 576"/>
                <a:gd name="T78" fmla="*/ 0 w 216"/>
                <a:gd name="T79" fmla="*/ 0 h 576"/>
                <a:gd name="T80" fmla="*/ 0 w 216"/>
                <a:gd name="T81" fmla="*/ 0 h 576"/>
                <a:gd name="T82" fmla="*/ 0 w 216"/>
                <a:gd name="T83" fmla="*/ 0 h 576"/>
                <a:gd name="T84" fmla="*/ 0 w 216"/>
                <a:gd name="T85" fmla="*/ 0 h 576"/>
                <a:gd name="T86" fmla="*/ 0 w 216"/>
                <a:gd name="T87" fmla="*/ 0 h 576"/>
                <a:gd name="T88" fmla="*/ 0 w 216"/>
                <a:gd name="T89" fmla="*/ 0 h 576"/>
                <a:gd name="T90" fmla="*/ 0 w 216"/>
                <a:gd name="T91" fmla="*/ 0 h 576"/>
                <a:gd name="T92" fmla="*/ 0 w 216"/>
                <a:gd name="T93" fmla="*/ 0 h 576"/>
                <a:gd name="T94" fmla="*/ 0 w 216"/>
                <a:gd name="T95" fmla="*/ 0 h 576"/>
                <a:gd name="T96" fmla="*/ 0 w 216"/>
                <a:gd name="T97" fmla="*/ 0 h 576"/>
                <a:gd name="T98" fmla="*/ 0 w 216"/>
                <a:gd name="T99" fmla="*/ 0 h 576"/>
                <a:gd name="T100" fmla="*/ 0 w 216"/>
                <a:gd name="T101" fmla="*/ 0 h 576"/>
                <a:gd name="T102" fmla="*/ 0 w 216"/>
                <a:gd name="T103" fmla="*/ 0 h 57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16"/>
                <a:gd name="T157" fmla="*/ 0 h 576"/>
                <a:gd name="T158" fmla="*/ 216 w 216"/>
                <a:gd name="T159" fmla="*/ 576 h 57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16" h="576">
                  <a:moveTo>
                    <a:pt x="108" y="0"/>
                  </a:moveTo>
                  <a:lnTo>
                    <a:pt x="106" y="0"/>
                  </a:lnTo>
                  <a:lnTo>
                    <a:pt x="99" y="4"/>
                  </a:lnTo>
                  <a:lnTo>
                    <a:pt x="86" y="11"/>
                  </a:lnTo>
                  <a:lnTo>
                    <a:pt x="71" y="18"/>
                  </a:lnTo>
                  <a:lnTo>
                    <a:pt x="54" y="27"/>
                  </a:lnTo>
                  <a:lnTo>
                    <a:pt x="36" y="39"/>
                  </a:lnTo>
                  <a:lnTo>
                    <a:pt x="21" y="49"/>
                  </a:lnTo>
                  <a:lnTo>
                    <a:pt x="14" y="54"/>
                  </a:lnTo>
                  <a:lnTo>
                    <a:pt x="9" y="55"/>
                  </a:lnTo>
                  <a:lnTo>
                    <a:pt x="8" y="56"/>
                  </a:lnTo>
                  <a:lnTo>
                    <a:pt x="4" y="61"/>
                  </a:lnTo>
                  <a:lnTo>
                    <a:pt x="1" y="71"/>
                  </a:lnTo>
                  <a:lnTo>
                    <a:pt x="4" y="81"/>
                  </a:lnTo>
                  <a:lnTo>
                    <a:pt x="8" y="87"/>
                  </a:lnTo>
                  <a:lnTo>
                    <a:pt x="9" y="89"/>
                  </a:lnTo>
                  <a:lnTo>
                    <a:pt x="12" y="92"/>
                  </a:lnTo>
                  <a:lnTo>
                    <a:pt x="20" y="98"/>
                  </a:lnTo>
                  <a:lnTo>
                    <a:pt x="36" y="109"/>
                  </a:lnTo>
                  <a:lnTo>
                    <a:pt x="55" y="119"/>
                  </a:lnTo>
                  <a:lnTo>
                    <a:pt x="67" y="124"/>
                  </a:lnTo>
                  <a:lnTo>
                    <a:pt x="74" y="126"/>
                  </a:lnTo>
                  <a:lnTo>
                    <a:pt x="81" y="128"/>
                  </a:lnTo>
                  <a:lnTo>
                    <a:pt x="95" y="132"/>
                  </a:lnTo>
                  <a:lnTo>
                    <a:pt x="118" y="143"/>
                  </a:lnTo>
                  <a:lnTo>
                    <a:pt x="138" y="153"/>
                  </a:lnTo>
                  <a:lnTo>
                    <a:pt x="149" y="157"/>
                  </a:lnTo>
                  <a:lnTo>
                    <a:pt x="153" y="160"/>
                  </a:lnTo>
                  <a:lnTo>
                    <a:pt x="157" y="162"/>
                  </a:lnTo>
                  <a:lnTo>
                    <a:pt x="166" y="168"/>
                  </a:lnTo>
                  <a:lnTo>
                    <a:pt x="181" y="178"/>
                  </a:lnTo>
                  <a:lnTo>
                    <a:pt x="191" y="187"/>
                  </a:lnTo>
                  <a:lnTo>
                    <a:pt x="200" y="193"/>
                  </a:lnTo>
                  <a:lnTo>
                    <a:pt x="204" y="195"/>
                  </a:lnTo>
                  <a:lnTo>
                    <a:pt x="207" y="198"/>
                  </a:lnTo>
                  <a:lnTo>
                    <a:pt x="209" y="201"/>
                  </a:lnTo>
                  <a:lnTo>
                    <a:pt x="212" y="204"/>
                  </a:lnTo>
                  <a:lnTo>
                    <a:pt x="215" y="210"/>
                  </a:lnTo>
                  <a:lnTo>
                    <a:pt x="216" y="219"/>
                  </a:lnTo>
                  <a:lnTo>
                    <a:pt x="215" y="230"/>
                  </a:lnTo>
                  <a:lnTo>
                    <a:pt x="210" y="236"/>
                  </a:lnTo>
                  <a:lnTo>
                    <a:pt x="207" y="238"/>
                  </a:lnTo>
                  <a:lnTo>
                    <a:pt x="204" y="239"/>
                  </a:lnTo>
                  <a:lnTo>
                    <a:pt x="197" y="245"/>
                  </a:lnTo>
                  <a:lnTo>
                    <a:pt x="182" y="255"/>
                  </a:lnTo>
                  <a:lnTo>
                    <a:pt x="166" y="266"/>
                  </a:lnTo>
                  <a:lnTo>
                    <a:pt x="156" y="270"/>
                  </a:lnTo>
                  <a:lnTo>
                    <a:pt x="150" y="271"/>
                  </a:lnTo>
                  <a:lnTo>
                    <a:pt x="146" y="271"/>
                  </a:lnTo>
                  <a:lnTo>
                    <a:pt x="134" y="276"/>
                  </a:lnTo>
                  <a:lnTo>
                    <a:pt x="111" y="286"/>
                  </a:lnTo>
                  <a:lnTo>
                    <a:pt x="89" y="297"/>
                  </a:lnTo>
                  <a:lnTo>
                    <a:pt x="77" y="303"/>
                  </a:lnTo>
                  <a:lnTo>
                    <a:pt x="70" y="305"/>
                  </a:lnTo>
                  <a:lnTo>
                    <a:pt x="65" y="308"/>
                  </a:lnTo>
                  <a:lnTo>
                    <a:pt x="54" y="313"/>
                  </a:lnTo>
                  <a:lnTo>
                    <a:pt x="36" y="324"/>
                  </a:lnTo>
                  <a:lnTo>
                    <a:pt x="21" y="334"/>
                  </a:lnTo>
                  <a:lnTo>
                    <a:pt x="12" y="340"/>
                  </a:lnTo>
                  <a:lnTo>
                    <a:pt x="9" y="341"/>
                  </a:lnTo>
                  <a:lnTo>
                    <a:pt x="6" y="343"/>
                  </a:lnTo>
                  <a:lnTo>
                    <a:pt x="1" y="349"/>
                  </a:lnTo>
                  <a:lnTo>
                    <a:pt x="0" y="359"/>
                  </a:lnTo>
                  <a:lnTo>
                    <a:pt x="1" y="368"/>
                  </a:lnTo>
                  <a:lnTo>
                    <a:pt x="4" y="374"/>
                  </a:lnTo>
                  <a:lnTo>
                    <a:pt x="8" y="377"/>
                  </a:lnTo>
                  <a:lnTo>
                    <a:pt x="11" y="380"/>
                  </a:lnTo>
                  <a:lnTo>
                    <a:pt x="14" y="381"/>
                  </a:lnTo>
                  <a:lnTo>
                    <a:pt x="18" y="385"/>
                  </a:lnTo>
                  <a:lnTo>
                    <a:pt x="27" y="391"/>
                  </a:lnTo>
                  <a:lnTo>
                    <a:pt x="39" y="400"/>
                  </a:lnTo>
                  <a:lnTo>
                    <a:pt x="56" y="410"/>
                  </a:lnTo>
                  <a:lnTo>
                    <a:pt x="67" y="416"/>
                  </a:lnTo>
                  <a:lnTo>
                    <a:pt x="73" y="417"/>
                  </a:lnTo>
                  <a:lnTo>
                    <a:pt x="77" y="419"/>
                  </a:lnTo>
                  <a:lnTo>
                    <a:pt x="89" y="425"/>
                  </a:lnTo>
                  <a:lnTo>
                    <a:pt x="109" y="433"/>
                  </a:lnTo>
                  <a:lnTo>
                    <a:pt x="129" y="442"/>
                  </a:lnTo>
                  <a:lnTo>
                    <a:pt x="140" y="447"/>
                  </a:lnTo>
                  <a:lnTo>
                    <a:pt x="144" y="448"/>
                  </a:lnTo>
                  <a:lnTo>
                    <a:pt x="149" y="448"/>
                  </a:lnTo>
                  <a:lnTo>
                    <a:pt x="157" y="453"/>
                  </a:lnTo>
                  <a:lnTo>
                    <a:pt x="173" y="463"/>
                  </a:lnTo>
                  <a:lnTo>
                    <a:pt x="185" y="472"/>
                  </a:lnTo>
                  <a:lnTo>
                    <a:pt x="193" y="479"/>
                  </a:lnTo>
                  <a:lnTo>
                    <a:pt x="197" y="483"/>
                  </a:lnTo>
                  <a:lnTo>
                    <a:pt x="201" y="484"/>
                  </a:lnTo>
                  <a:lnTo>
                    <a:pt x="203" y="487"/>
                  </a:lnTo>
                  <a:lnTo>
                    <a:pt x="206" y="490"/>
                  </a:lnTo>
                  <a:lnTo>
                    <a:pt x="210" y="498"/>
                  </a:lnTo>
                  <a:lnTo>
                    <a:pt x="212" y="506"/>
                  </a:lnTo>
                  <a:lnTo>
                    <a:pt x="210" y="515"/>
                  </a:lnTo>
                  <a:lnTo>
                    <a:pt x="209" y="521"/>
                  </a:lnTo>
                  <a:lnTo>
                    <a:pt x="206" y="524"/>
                  </a:lnTo>
                  <a:lnTo>
                    <a:pt x="204" y="525"/>
                  </a:lnTo>
                  <a:lnTo>
                    <a:pt x="201" y="525"/>
                  </a:lnTo>
                  <a:lnTo>
                    <a:pt x="197" y="528"/>
                  </a:lnTo>
                  <a:lnTo>
                    <a:pt x="190" y="534"/>
                  </a:lnTo>
                  <a:lnTo>
                    <a:pt x="178" y="542"/>
                  </a:lnTo>
                  <a:lnTo>
                    <a:pt x="160" y="552"/>
                  </a:lnTo>
                  <a:lnTo>
                    <a:pt x="144" y="561"/>
                  </a:lnTo>
                  <a:lnTo>
                    <a:pt x="131" y="567"/>
                  </a:lnTo>
                  <a:lnTo>
                    <a:pt x="118" y="573"/>
                  </a:lnTo>
                  <a:lnTo>
                    <a:pt x="111" y="576"/>
                  </a:lnTo>
                  <a:lnTo>
                    <a:pt x="109" y="576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1" name="Freeform 93"/>
            <p:cNvSpPr>
              <a:spLocks noChangeAspect="1"/>
            </p:cNvSpPr>
            <p:nvPr/>
          </p:nvSpPr>
          <p:spPr bwMode="auto">
            <a:xfrm>
              <a:off x="1541" y="2975"/>
              <a:ext cx="52" cy="69"/>
            </a:xfrm>
            <a:custGeom>
              <a:avLst/>
              <a:gdLst>
                <a:gd name="T0" fmla="*/ 0 w 215"/>
                <a:gd name="T1" fmla="*/ 0 h 286"/>
                <a:gd name="T2" fmla="*/ 0 w 215"/>
                <a:gd name="T3" fmla="*/ 0 h 286"/>
                <a:gd name="T4" fmla="*/ 0 w 215"/>
                <a:gd name="T5" fmla="*/ 0 h 286"/>
                <a:gd name="T6" fmla="*/ 0 w 215"/>
                <a:gd name="T7" fmla="*/ 0 h 286"/>
                <a:gd name="T8" fmla="*/ 0 w 215"/>
                <a:gd name="T9" fmla="*/ 0 h 286"/>
                <a:gd name="T10" fmla="*/ 0 w 215"/>
                <a:gd name="T11" fmla="*/ 0 h 286"/>
                <a:gd name="T12" fmla="*/ 0 w 215"/>
                <a:gd name="T13" fmla="*/ 0 h 286"/>
                <a:gd name="T14" fmla="*/ 0 w 215"/>
                <a:gd name="T15" fmla="*/ 0 h 286"/>
                <a:gd name="T16" fmla="*/ 0 w 215"/>
                <a:gd name="T17" fmla="*/ 0 h 286"/>
                <a:gd name="T18" fmla="*/ 0 w 215"/>
                <a:gd name="T19" fmla="*/ 0 h 286"/>
                <a:gd name="T20" fmla="*/ 0 w 215"/>
                <a:gd name="T21" fmla="*/ 0 h 286"/>
                <a:gd name="T22" fmla="*/ 0 w 215"/>
                <a:gd name="T23" fmla="*/ 0 h 286"/>
                <a:gd name="T24" fmla="*/ 0 w 215"/>
                <a:gd name="T25" fmla="*/ 0 h 286"/>
                <a:gd name="T26" fmla="*/ 0 w 215"/>
                <a:gd name="T27" fmla="*/ 0 h 286"/>
                <a:gd name="T28" fmla="*/ 0 w 215"/>
                <a:gd name="T29" fmla="*/ 0 h 286"/>
                <a:gd name="T30" fmla="*/ 0 w 215"/>
                <a:gd name="T31" fmla="*/ 0 h 286"/>
                <a:gd name="T32" fmla="*/ 0 w 215"/>
                <a:gd name="T33" fmla="*/ 0 h 286"/>
                <a:gd name="T34" fmla="*/ 0 w 215"/>
                <a:gd name="T35" fmla="*/ 0 h 286"/>
                <a:gd name="T36" fmla="*/ 0 w 215"/>
                <a:gd name="T37" fmla="*/ 0 h 286"/>
                <a:gd name="T38" fmla="*/ 0 w 215"/>
                <a:gd name="T39" fmla="*/ 0 h 286"/>
                <a:gd name="T40" fmla="*/ 0 w 215"/>
                <a:gd name="T41" fmla="*/ 0 h 286"/>
                <a:gd name="T42" fmla="*/ 0 w 215"/>
                <a:gd name="T43" fmla="*/ 0 h 286"/>
                <a:gd name="T44" fmla="*/ 0 w 215"/>
                <a:gd name="T45" fmla="*/ 0 h 286"/>
                <a:gd name="T46" fmla="*/ 0 w 215"/>
                <a:gd name="T47" fmla="*/ 0 h 286"/>
                <a:gd name="T48" fmla="*/ 0 w 215"/>
                <a:gd name="T49" fmla="*/ 0 h 286"/>
                <a:gd name="T50" fmla="*/ 0 w 215"/>
                <a:gd name="T51" fmla="*/ 0 h 286"/>
                <a:gd name="T52" fmla="*/ 0 w 215"/>
                <a:gd name="T53" fmla="*/ 0 h 286"/>
                <a:gd name="T54" fmla="*/ 0 w 215"/>
                <a:gd name="T55" fmla="*/ 0 h 286"/>
                <a:gd name="T56" fmla="*/ 0 w 215"/>
                <a:gd name="T57" fmla="*/ 0 h 286"/>
                <a:gd name="T58" fmla="*/ 0 w 215"/>
                <a:gd name="T59" fmla="*/ 0 h 286"/>
                <a:gd name="T60" fmla="*/ 0 w 215"/>
                <a:gd name="T61" fmla="*/ 0 h 286"/>
                <a:gd name="T62" fmla="*/ 0 w 215"/>
                <a:gd name="T63" fmla="*/ 0 h 286"/>
                <a:gd name="T64" fmla="*/ 0 w 215"/>
                <a:gd name="T65" fmla="*/ 0 h 286"/>
                <a:gd name="T66" fmla="*/ 0 w 215"/>
                <a:gd name="T67" fmla="*/ 0 h 286"/>
                <a:gd name="T68" fmla="*/ 0 w 215"/>
                <a:gd name="T69" fmla="*/ 0 h 286"/>
                <a:gd name="T70" fmla="*/ 0 w 215"/>
                <a:gd name="T71" fmla="*/ 0 h 286"/>
                <a:gd name="T72" fmla="*/ 0 w 215"/>
                <a:gd name="T73" fmla="*/ 0 h 286"/>
                <a:gd name="T74" fmla="*/ 0 w 215"/>
                <a:gd name="T75" fmla="*/ 0 h 286"/>
                <a:gd name="T76" fmla="*/ 0 w 215"/>
                <a:gd name="T77" fmla="*/ 0 h 286"/>
                <a:gd name="T78" fmla="*/ 0 w 215"/>
                <a:gd name="T79" fmla="*/ 0 h 286"/>
                <a:gd name="T80" fmla="*/ 0 w 215"/>
                <a:gd name="T81" fmla="*/ 0 h 286"/>
                <a:gd name="T82" fmla="*/ 0 w 215"/>
                <a:gd name="T83" fmla="*/ 0 h 286"/>
                <a:gd name="T84" fmla="*/ 0 w 215"/>
                <a:gd name="T85" fmla="*/ 0 h 286"/>
                <a:gd name="T86" fmla="*/ 0 w 215"/>
                <a:gd name="T87" fmla="*/ 0 h 286"/>
                <a:gd name="T88" fmla="*/ 0 w 215"/>
                <a:gd name="T89" fmla="*/ 0 h 286"/>
                <a:gd name="T90" fmla="*/ 0 w 215"/>
                <a:gd name="T91" fmla="*/ 0 h 286"/>
                <a:gd name="T92" fmla="*/ 0 w 215"/>
                <a:gd name="T93" fmla="*/ 0 h 286"/>
                <a:gd name="T94" fmla="*/ 0 w 215"/>
                <a:gd name="T95" fmla="*/ 0 h 286"/>
                <a:gd name="T96" fmla="*/ 0 w 215"/>
                <a:gd name="T97" fmla="*/ 0 h 2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15"/>
                <a:gd name="T148" fmla="*/ 0 h 286"/>
                <a:gd name="T149" fmla="*/ 215 w 215"/>
                <a:gd name="T150" fmla="*/ 286 h 28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15" h="286">
                  <a:moveTo>
                    <a:pt x="107" y="0"/>
                  </a:moveTo>
                  <a:lnTo>
                    <a:pt x="105" y="0"/>
                  </a:lnTo>
                  <a:lnTo>
                    <a:pt x="98" y="4"/>
                  </a:lnTo>
                  <a:lnTo>
                    <a:pt x="85" y="10"/>
                  </a:lnTo>
                  <a:lnTo>
                    <a:pt x="70" y="19"/>
                  </a:lnTo>
                  <a:lnTo>
                    <a:pt x="53" y="28"/>
                  </a:lnTo>
                  <a:lnTo>
                    <a:pt x="35" y="40"/>
                  </a:lnTo>
                  <a:lnTo>
                    <a:pt x="20" y="50"/>
                  </a:lnTo>
                  <a:lnTo>
                    <a:pt x="13" y="54"/>
                  </a:lnTo>
                  <a:lnTo>
                    <a:pt x="8" y="56"/>
                  </a:lnTo>
                  <a:lnTo>
                    <a:pt x="7" y="56"/>
                  </a:lnTo>
                  <a:lnTo>
                    <a:pt x="3" y="60"/>
                  </a:lnTo>
                  <a:lnTo>
                    <a:pt x="0" y="70"/>
                  </a:lnTo>
                  <a:lnTo>
                    <a:pt x="3" y="81"/>
                  </a:lnTo>
                  <a:lnTo>
                    <a:pt x="7" y="88"/>
                  </a:lnTo>
                  <a:lnTo>
                    <a:pt x="8" y="89"/>
                  </a:lnTo>
                  <a:lnTo>
                    <a:pt x="11" y="92"/>
                  </a:lnTo>
                  <a:lnTo>
                    <a:pt x="19" y="98"/>
                  </a:lnTo>
                  <a:lnTo>
                    <a:pt x="35" y="108"/>
                  </a:lnTo>
                  <a:lnTo>
                    <a:pt x="54" y="118"/>
                  </a:lnTo>
                  <a:lnTo>
                    <a:pt x="66" y="123"/>
                  </a:lnTo>
                  <a:lnTo>
                    <a:pt x="73" y="126"/>
                  </a:lnTo>
                  <a:lnTo>
                    <a:pt x="80" y="127"/>
                  </a:lnTo>
                  <a:lnTo>
                    <a:pt x="94" y="132"/>
                  </a:lnTo>
                  <a:lnTo>
                    <a:pt x="117" y="142"/>
                  </a:lnTo>
                  <a:lnTo>
                    <a:pt x="137" y="152"/>
                  </a:lnTo>
                  <a:lnTo>
                    <a:pt x="148" y="158"/>
                  </a:lnTo>
                  <a:lnTo>
                    <a:pt x="152" y="159"/>
                  </a:lnTo>
                  <a:lnTo>
                    <a:pt x="156" y="161"/>
                  </a:lnTo>
                  <a:lnTo>
                    <a:pt x="165" y="167"/>
                  </a:lnTo>
                  <a:lnTo>
                    <a:pt x="180" y="177"/>
                  </a:lnTo>
                  <a:lnTo>
                    <a:pt x="193" y="188"/>
                  </a:lnTo>
                  <a:lnTo>
                    <a:pt x="202" y="194"/>
                  </a:lnTo>
                  <a:lnTo>
                    <a:pt x="206" y="197"/>
                  </a:lnTo>
                  <a:lnTo>
                    <a:pt x="209" y="199"/>
                  </a:lnTo>
                  <a:lnTo>
                    <a:pt x="212" y="205"/>
                  </a:lnTo>
                  <a:lnTo>
                    <a:pt x="215" y="216"/>
                  </a:lnTo>
                  <a:lnTo>
                    <a:pt x="214" y="228"/>
                  </a:lnTo>
                  <a:lnTo>
                    <a:pt x="209" y="234"/>
                  </a:lnTo>
                  <a:lnTo>
                    <a:pt x="206" y="237"/>
                  </a:lnTo>
                  <a:lnTo>
                    <a:pt x="203" y="240"/>
                  </a:lnTo>
                  <a:lnTo>
                    <a:pt x="196" y="246"/>
                  </a:lnTo>
                  <a:lnTo>
                    <a:pt x="181" y="256"/>
                  </a:lnTo>
                  <a:lnTo>
                    <a:pt x="164" y="266"/>
                  </a:lnTo>
                  <a:lnTo>
                    <a:pt x="148" y="275"/>
                  </a:lnTo>
                  <a:lnTo>
                    <a:pt x="131" y="280"/>
                  </a:lnTo>
                  <a:lnTo>
                    <a:pt x="120" y="283"/>
                  </a:lnTo>
                  <a:lnTo>
                    <a:pt x="112" y="286"/>
                  </a:lnTo>
                  <a:lnTo>
                    <a:pt x="110" y="286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2" name="Line 94"/>
            <p:cNvSpPr>
              <a:spLocks noChangeAspect="1" noChangeShapeType="1"/>
            </p:cNvSpPr>
            <p:nvPr/>
          </p:nvSpPr>
          <p:spPr bwMode="auto">
            <a:xfrm flipV="1">
              <a:off x="768" y="3047"/>
              <a:ext cx="799" cy="188"/>
            </a:xfrm>
            <a:prstGeom prst="line">
              <a:avLst/>
            </a:prstGeom>
            <a:noFill/>
            <a:ln w="142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3" name="Line 95"/>
            <p:cNvSpPr>
              <a:spLocks noChangeAspect="1" noChangeShapeType="1"/>
            </p:cNvSpPr>
            <p:nvPr/>
          </p:nvSpPr>
          <p:spPr bwMode="auto">
            <a:xfrm>
              <a:off x="768" y="2655"/>
              <a:ext cx="799" cy="186"/>
            </a:xfrm>
            <a:prstGeom prst="line">
              <a:avLst/>
            </a:prstGeom>
            <a:noFill/>
            <a:ln w="142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4" name="Line 96"/>
            <p:cNvSpPr>
              <a:spLocks noChangeAspect="1" noChangeShapeType="1"/>
            </p:cNvSpPr>
            <p:nvPr/>
          </p:nvSpPr>
          <p:spPr bwMode="auto">
            <a:xfrm>
              <a:off x="2048" y="3158"/>
              <a:ext cx="320" cy="81"/>
            </a:xfrm>
            <a:prstGeom prst="line">
              <a:avLst/>
            </a:prstGeom>
            <a:noFill/>
            <a:ln w="428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5" name="Line 97"/>
            <p:cNvSpPr>
              <a:spLocks noChangeAspect="1" noChangeShapeType="1"/>
            </p:cNvSpPr>
            <p:nvPr/>
          </p:nvSpPr>
          <p:spPr bwMode="auto">
            <a:xfrm flipH="1" flipV="1">
              <a:off x="1569" y="3047"/>
              <a:ext cx="480" cy="113"/>
            </a:xfrm>
            <a:prstGeom prst="line">
              <a:avLst/>
            </a:prstGeom>
            <a:noFill/>
            <a:ln w="142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6" name="Line 98"/>
            <p:cNvSpPr>
              <a:spLocks noChangeAspect="1" noChangeShapeType="1"/>
            </p:cNvSpPr>
            <p:nvPr/>
          </p:nvSpPr>
          <p:spPr bwMode="auto">
            <a:xfrm flipV="1">
              <a:off x="2048" y="2647"/>
              <a:ext cx="320" cy="80"/>
            </a:xfrm>
            <a:prstGeom prst="line">
              <a:avLst/>
            </a:prstGeom>
            <a:noFill/>
            <a:ln w="428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7" name="Line 99"/>
            <p:cNvSpPr>
              <a:spLocks noChangeAspect="1" noChangeShapeType="1"/>
            </p:cNvSpPr>
            <p:nvPr/>
          </p:nvSpPr>
          <p:spPr bwMode="auto">
            <a:xfrm flipH="1">
              <a:off x="1569" y="2727"/>
              <a:ext cx="480" cy="111"/>
            </a:xfrm>
            <a:prstGeom prst="line">
              <a:avLst/>
            </a:prstGeom>
            <a:noFill/>
            <a:ln w="142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b="0" i="0">
                <a:solidFill>
                  <a:prstClr val="white"/>
                </a:solidFill>
                <a:latin typeface="Times" pitchFamily="1" charset="0"/>
                <a:ea typeface="ＭＳ Ｐゴシック" pitchFamily="34" charset="-128"/>
              </a:endParaRPr>
            </a:p>
          </p:txBody>
        </p:sp>
        <p:sp>
          <p:nvSpPr>
            <p:cNvPr id="28708" name="Oval 100"/>
            <p:cNvSpPr>
              <a:spLocks noChangeAspect="1" noChangeArrowheads="1"/>
            </p:cNvSpPr>
            <p:nvPr/>
          </p:nvSpPr>
          <p:spPr bwMode="auto">
            <a:xfrm>
              <a:off x="1937" y="3041"/>
              <a:ext cx="226" cy="227"/>
            </a:xfrm>
            <a:prstGeom prst="ellipse">
              <a:avLst/>
            </a:prstGeom>
            <a:solidFill>
              <a:srgbClr val="87CEFF"/>
            </a:solidFill>
            <a:ln w="142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09" name="Oval 101"/>
            <p:cNvSpPr>
              <a:spLocks noChangeAspect="1" noChangeArrowheads="1"/>
            </p:cNvSpPr>
            <p:nvPr/>
          </p:nvSpPr>
          <p:spPr bwMode="auto">
            <a:xfrm>
              <a:off x="1937" y="2617"/>
              <a:ext cx="226" cy="227"/>
            </a:xfrm>
            <a:prstGeom prst="ellipse">
              <a:avLst/>
            </a:prstGeom>
            <a:solidFill>
              <a:srgbClr val="87CEFF"/>
            </a:solidFill>
            <a:ln w="142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10" name="Rectangle 102"/>
            <p:cNvSpPr>
              <a:spLocks noChangeAspect="1" noChangeArrowheads="1"/>
            </p:cNvSpPr>
            <p:nvPr/>
          </p:nvSpPr>
          <p:spPr bwMode="auto">
            <a:xfrm>
              <a:off x="1408" y="2787"/>
              <a:ext cx="320" cy="320"/>
            </a:xfrm>
            <a:prstGeom prst="rect">
              <a:avLst/>
            </a:prstGeom>
            <a:solidFill>
              <a:srgbClr val="FFA0A0"/>
            </a:solidFill>
            <a:ln w="14288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endParaRPr lang="en-US" altLang="en-US" b="0" i="0" smtClean="0">
                <a:solidFill>
                  <a:prstClr val="white"/>
                </a:solidFill>
              </a:endParaRPr>
            </a:p>
          </p:txBody>
        </p:sp>
        <p:sp>
          <p:nvSpPr>
            <p:cNvPr id="28711" name="Text Box 103"/>
            <p:cNvSpPr txBox="1">
              <a:spLocks noChangeArrowheads="1"/>
            </p:cNvSpPr>
            <p:nvPr/>
          </p:nvSpPr>
          <p:spPr bwMode="auto">
            <a:xfrm>
              <a:off x="336" y="2408"/>
              <a:ext cx="7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electron</a:t>
              </a:r>
            </a:p>
          </p:txBody>
        </p:sp>
        <p:sp>
          <p:nvSpPr>
            <p:cNvPr id="28712" name="Text Box 104"/>
            <p:cNvSpPr txBox="1">
              <a:spLocks noChangeArrowheads="1"/>
            </p:cNvSpPr>
            <p:nvPr/>
          </p:nvSpPr>
          <p:spPr bwMode="auto">
            <a:xfrm>
              <a:off x="336" y="3263"/>
              <a:ext cx="7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positron</a:t>
              </a:r>
            </a:p>
          </p:txBody>
        </p:sp>
        <p:sp>
          <p:nvSpPr>
            <p:cNvPr id="28713" name="Text Box 105"/>
            <p:cNvSpPr txBox="1">
              <a:spLocks noChangeArrowheads="1"/>
            </p:cNvSpPr>
            <p:nvPr/>
          </p:nvSpPr>
          <p:spPr bwMode="auto">
            <a:xfrm>
              <a:off x="2136" y="2408"/>
              <a:ext cx="6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pion</a:t>
              </a:r>
            </a:p>
          </p:txBody>
        </p:sp>
        <p:sp>
          <p:nvSpPr>
            <p:cNvPr id="28714" name="Text Box 106"/>
            <p:cNvSpPr txBox="1">
              <a:spLocks noChangeArrowheads="1"/>
            </p:cNvSpPr>
            <p:nvPr/>
          </p:nvSpPr>
          <p:spPr bwMode="auto">
            <a:xfrm>
              <a:off x="2136" y="3263"/>
              <a:ext cx="6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Times" pitchFamily="1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0" i="0">
                  <a:solidFill>
                    <a:prstClr val="black"/>
                  </a:solidFill>
                  <a:latin typeface="Arial" pitchFamily="34" charset="0"/>
                </a:rPr>
                <a:t>pion</a:t>
              </a:r>
            </a:p>
          </p:txBody>
        </p:sp>
      </p:grpSp>
      <p:sp>
        <p:nvSpPr>
          <p:cNvPr id="28687" name="Text Box 107"/>
          <p:cNvSpPr txBox="1">
            <a:spLocks noChangeArrowheads="1"/>
          </p:cNvSpPr>
          <p:nvPr/>
        </p:nvSpPr>
        <p:spPr bwMode="auto">
          <a:xfrm>
            <a:off x="1510519" y="5943602"/>
            <a:ext cx="2848133" cy="5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6" rIns="91418" bIns="45706">
            <a:spAutoFit/>
          </a:bodyPr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 b="0" i="0">
                <a:solidFill>
                  <a:srgbClr val="C0504D"/>
                </a:solidFill>
                <a:latin typeface="Arial" pitchFamily="34" charset="0"/>
              </a:rPr>
              <a:t>e</a:t>
            </a:r>
            <a:r>
              <a:rPr lang="en-US" altLang="en-US" sz="3000" b="0" i="0" baseline="30000">
                <a:solidFill>
                  <a:srgbClr val="C0504D"/>
                </a:solidFill>
                <a:latin typeface="Arial" pitchFamily="34" charset="0"/>
              </a:rPr>
              <a:t>–</a:t>
            </a:r>
            <a:r>
              <a:rPr lang="en-US" altLang="en-US" sz="3000" b="0" i="0">
                <a:solidFill>
                  <a:srgbClr val="C0504D"/>
                </a:solidFill>
                <a:latin typeface="Arial" pitchFamily="34" charset="0"/>
              </a:rPr>
              <a:t>e</a:t>
            </a:r>
            <a:r>
              <a:rPr lang="en-US" altLang="en-US" sz="3000" b="0" i="0" baseline="30000">
                <a:solidFill>
                  <a:srgbClr val="C0504D"/>
                </a:solidFill>
                <a:latin typeface="Arial" pitchFamily="34" charset="0"/>
              </a:rPr>
              <a:t>+</a:t>
            </a:r>
            <a:r>
              <a:rPr lang="en-US" altLang="en-US" sz="3000" b="0" i="0">
                <a:solidFill>
                  <a:srgbClr val="C0504D"/>
                </a:solidFill>
                <a:latin typeface="Arial" pitchFamily="34" charset="0"/>
              </a:rPr>
              <a:t> to pions</a:t>
            </a:r>
          </a:p>
        </p:txBody>
      </p:sp>
      <p:graphicFrame>
        <p:nvGraphicFramePr>
          <p:cNvPr id="28688" name="Object 112"/>
          <p:cNvGraphicFramePr>
            <a:graphicFrameLocks noChangeAspect="1"/>
          </p:cNvGraphicFramePr>
          <p:nvPr/>
        </p:nvGraphicFramePr>
        <p:xfrm>
          <a:off x="6286511" y="5867477"/>
          <a:ext cx="277304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40" name="Equation" r:id="rId12" imgW="1409356" imgH="241415" progId="">
                  <p:embed/>
                </p:oleObj>
              </mc:Choice>
              <mc:Fallback>
                <p:oleObj name="Equation" r:id="rId12" imgW="1409356" imgH="24141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1" y="5867477"/>
                        <a:ext cx="277304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89" name="Group 123"/>
          <p:cNvGrpSpPr>
            <a:grpSpLocks/>
          </p:cNvGrpSpPr>
          <p:nvPr/>
        </p:nvGrpSpPr>
        <p:grpSpPr bwMode="auto">
          <a:xfrm>
            <a:off x="754380" y="3797330"/>
            <a:ext cx="4023360" cy="641397"/>
            <a:chOff x="838200" y="3797284"/>
            <a:chExt cx="3657600" cy="641473"/>
          </a:xfrm>
        </p:grpSpPr>
        <p:pic>
          <p:nvPicPr>
            <p:cNvPr id="28692" name="Picture 108" descr="B-logo-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338" y="3810000"/>
              <a:ext cx="654568" cy="50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3" name="Picture 10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992" y="3810000"/>
              <a:ext cx="502708" cy="50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4" name="Picture 110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1"/>
            <a:stretch>
              <a:fillRect/>
            </a:stretch>
          </p:blipFill>
          <p:spPr bwMode="auto">
            <a:xfrm>
              <a:off x="3194598" y="3832860"/>
              <a:ext cx="130120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95" name="Group 122"/>
            <p:cNvGrpSpPr>
              <a:grpSpLocks/>
            </p:cNvGrpSpPr>
            <p:nvPr/>
          </p:nvGrpSpPr>
          <p:grpSpPr bwMode="auto">
            <a:xfrm>
              <a:off x="838200" y="3797284"/>
              <a:ext cx="880486" cy="641473"/>
              <a:chOff x="838200" y="3733800"/>
              <a:chExt cx="880486" cy="641473"/>
            </a:xfrm>
          </p:grpSpPr>
          <p:sp>
            <p:nvSpPr>
              <p:cNvPr id="28696" name="TextBox 119"/>
              <p:cNvSpPr txBox="1">
                <a:spLocks noChangeArrowheads="1"/>
              </p:cNvSpPr>
              <p:nvPr/>
            </p:nvSpPr>
            <p:spPr bwMode="auto">
              <a:xfrm>
                <a:off x="838200" y="3975116"/>
                <a:ext cx="880486" cy="400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1"/>
                    </a:solidFill>
                    <a:latin typeface="Times" pitchFamily="1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i="0" smtClean="0">
                    <a:solidFill>
                      <a:srgbClr val="800000"/>
                    </a:solidFill>
                    <a:latin typeface="Times New Roman" pitchFamily="18" charset="0"/>
                    <a:cs typeface="Times New Roman" pitchFamily="18" charset="0"/>
                  </a:rPr>
                  <a:t>BESIII</a:t>
                </a:r>
              </a:p>
            </p:txBody>
          </p:sp>
          <p:pic>
            <p:nvPicPr>
              <p:cNvPr id="28697" name="Picture 4" descr="http://bes3.ihep.ac.cn/images/iheplogo.gif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258" y="3733800"/>
                <a:ext cx="543097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28690" name="Object 3"/>
          <p:cNvGraphicFramePr>
            <a:graphicFrameLocks noChangeAspect="1"/>
          </p:cNvGraphicFramePr>
          <p:nvPr/>
        </p:nvGraphicFramePr>
        <p:xfrm>
          <a:off x="6035040" y="5334078"/>
          <a:ext cx="3073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41" name="Equation" r:id="rId18" imgW="1562031" imgH="241415" progId="Equation.3">
                  <p:embed/>
                </p:oleObj>
              </mc:Choice>
              <mc:Fallback>
                <p:oleObj name="Equation" r:id="rId18" imgW="1562031" imgH="241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040" y="5334078"/>
                        <a:ext cx="3073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1" name="Slide Number Placeholder 11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1pPr>
            <a:lvl2pPr marL="742748" indent="-285673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2pPr>
            <a:lvl3pPr marL="1142692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3pPr>
            <a:lvl4pPr marL="1599770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4pPr>
            <a:lvl5pPr marL="2056845" indent="-228538"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5pPr>
            <a:lvl6pPr marL="2513921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6pPr>
            <a:lvl7pPr marL="2970998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7pPr>
            <a:lvl8pPr marL="3428076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8pPr>
            <a:lvl9pPr marL="3885151" indent="-2285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" pitchFamily="1" charset="0"/>
                <a:ea typeface="ＭＳ Ｐゴシック" pitchFamily="34" charset="-128"/>
              </a:defRPr>
            </a:lvl9pPr>
          </a:lstStyle>
          <a:p>
            <a:fld id="{2838DFCA-3394-4CA3-B58B-631B249DDFC0}" type="slidenum">
              <a:rPr lang="en-US" altLang="en-US" sz="1200">
                <a:solidFill>
                  <a:srgbClr val="898989"/>
                </a:solidFill>
              </a:rPr>
              <a:pPr/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1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4121" y="-2758"/>
            <a:ext cx="8550275" cy="530989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 Status of </a:t>
            </a:r>
            <a:r>
              <a:rPr lang="en-US" altLang="en-US" sz="2800" dirty="0" err="1">
                <a:solidFill>
                  <a:srgbClr val="FF0000"/>
                </a:solidFill>
              </a:rPr>
              <a:t>Transversity</a:t>
            </a:r>
            <a:r>
              <a:rPr lang="en-US" altLang="en-US" sz="2800" dirty="0">
                <a:solidFill>
                  <a:srgbClr val="FF0000"/>
                </a:solidFill>
              </a:rPr>
              <a:t>/TMD Study 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0759" y="652464"/>
            <a:ext cx="9218613" cy="58721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>
                <a:solidFill>
                  <a:srgbClr val="0000FF"/>
                </a:solidFill>
              </a:rPr>
              <a:t>Large single spin asymmetry in </a:t>
            </a:r>
            <a:r>
              <a:rPr lang="en-US" sz="1800" b="1" i="1" dirty="0">
                <a:solidFill>
                  <a:srgbClr val="0000FF"/>
                </a:solidFill>
              </a:rPr>
              <a:t>pp-&gt;</a:t>
            </a:r>
            <a:r>
              <a:rPr lang="en-US" sz="1800" b="1" i="1" dirty="0" err="1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b="1" i="1" dirty="0" err="1">
                <a:solidFill>
                  <a:srgbClr val="0000FF"/>
                </a:solidFill>
              </a:rPr>
              <a:t>X</a:t>
            </a:r>
            <a:r>
              <a:rPr lang="en-US" sz="1800" b="1" i="1" dirty="0">
                <a:solidFill>
                  <a:srgbClr val="0000FF"/>
                </a:solidFill>
              </a:rPr>
              <a:t> (</a:t>
            </a:r>
            <a:r>
              <a:rPr lang="en-US" sz="1800" b="1" dirty="0">
                <a:solidFill>
                  <a:srgbClr val="0000FF"/>
                </a:solidFill>
              </a:rPr>
              <a:t>Fermi, RHIC-spin)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800" b="1" dirty="0">
              <a:solidFill>
                <a:srgbClr val="0000FF"/>
              </a:solidFill>
              <a:latin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>
                <a:solidFill>
                  <a:srgbClr val="0000FF"/>
                </a:solidFill>
              </a:rPr>
              <a:t>Collins Asymmetries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/>
              <a:t>    - </a:t>
            </a:r>
            <a:r>
              <a:rPr lang="en-US" sz="1800" b="1" dirty="0">
                <a:solidFill>
                  <a:srgbClr val="006600"/>
                </a:solidFill>
              </a:rPr>
              <a:t>sizable for the </a:t>
            </a:r>
            <a:r>
              <a:rPr lang="en-US" sz="1800" b="1" i="1" dirty="0">
                <a:solidFill>
                  <a:srgbClr val="006600"/>
                </a:solidFill>
              </a:rPr>
              <a:t>proton</a:t>
            </a:r>
            <a:r>
              <a:rPr lang="en-US" sz="1800" b="1" dirty="0">
                <a:solidFill>
                  <a:srgbClr val="006600"/>
                </a:solidFill>
              </a:rPr>
              <a:t> (HERMES and COMPASS)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/>
              <a:t>           large at high </a:t>
            </a:r>
            <a:r>
              <a:rPr lang="en-US" sz="1800" b="1" i="1" dirty="0"/>
              <a:t>x</a:t>
            </a:r>
            <a:r>
              <a:rPr lang="en-US" sz="1800" b="1" dirty="0"/>
              <a:t>,</a:t>
            </a:r>
            <a:r>
              <a:rPr lang="en-US" sz="1800" b="1" dirty="0">
                <a:latin typeface="Symbol" pitchFamily="18" charset="2"/>
              </a:rPr>
              <a:t>  </a:t>
            </a:r>
            <a:r>
              <a:rPr lang="en-US" sz="1800" b="1" i="1" dirty="0" smtClean="0">
                <a:latin typeface="Symbol" pitchFamily="18" charset="2"/>
              </a:rPr>
              <a:t>p </a:t>
            </a:r>
            <a:r>
              <a:rPr lang="en-US" sz="1800" b="1" i="1" baseline="30000" dirty="0" smtClean="0"/>
              <a:t>-</a:t>
            </a:r>
            <a:r>
              <a:rPr lang="en-US" sz="1800" b="1" baseline="30000" dirty="0" smtClean="0"/>
              <a:t> </a:t>
            </a:r>
            <a:r>
              <a:rPr lang="en-US" sz="1800" b="1" dirty="0" smtClean="0"/>
              <a:t>and </a:t>
            </a:r>
            <a:r>
              <a:rPr lang="en-US" sz="1800" b="1" baseline="30000" dirty="0" smtClean="0"/>
              <a:t> </a:t>
            </a:r>
            <a:r>
              <a:rPr lang="en-US" sz="1800" b="1" i="1" dirty="0">
                <a:latin typeface="Symbol" pitchFamily="18" charset="2"/>
              </a:rPr>
              <a:t>p</a:t>
            </a:r>
            <a:r>
              <a:rPr lang="en-US" sz="1800" b="1" i="1" baseline="30000" dirty="0">
                <a:latin typeface="Symbol" pitchFamily="18" charset="2"/>
              </a:rPr>
              <a:t>+</a:t>
            </a:r>
            <a:r>
              <a:rPr lang="en-US" sz="1800" b="1" dirty="0">
                <a:latin typeface="Symbol" pitchFamily="18" charset="2"/>
              </a:rPr>
              <a:t> </a:t>
            </a:r>
            <a:r>
              <a:rPr lang="en-US" sz="1800" b="1" dirty="0"/>
              <a:t>has opposite sign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Char char=" "/>
              <a:defRPr/>
            </a:pPr>
            <a:r>
              <a:rPr lang="en-US" sz="1800" b="1" baseline="30000" dirty="0">
                <a:solidFill>
                  <a:srgbClr val="FF0000"/>
                </a:solidFill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</a:rPr>
              <a:t>unfavored</a:t>
            </a:r>
            <a:r>
              <a:rPr lang="en-US" sz="1800" b="1" dirty="0">
                <a:solidFill>
                  <a:srgbClr val="FF0000"/>
                </a:solidFill>
              </a:rPr>
              <a:t> Collins fragmentation as large as favored (opposite sign)?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baseline="30000" dirty="0"/>
              <a:t>      </a:t>
            </a:r>
            <a:r>
              <a:rPr lang="en-US" sz="1800" b="1" dirty="0"/>
              <a:t> - consistent with 0 for the </a:t>
            </a:r>
            <a:r>
              <a:rPr lang="en-US" sz="1800" b="1" i="1" dirty="0"/>
              <a:t>deuteron</a:t>
            </a:r>
            <a:r>
              <a:rPr lang="en-US" sz="1800" b="1" dirty="0"/>
              <a:t> (COMPASS)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b="1" dirty="0" err="1">
                <a:solidFill>
                  <a:srgbClr val="0000FF"/>
                </a:solidFill>
              </a:rPr>
              <a:t>Sivers</a:t>
            </a:r>
            <a:r>
              <a:rPr lang="en-US" sz="1800" b="1" dirty="0">
                <a:solidFill>
                  <a:srgbClr val="0000FF"/>
                </a:solidFill>
              </a:rPr>
              <a:t> Asymmetries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/>
              <a:t>    - non-zero for </a:t>
            </a:r>
            <a:r>
              <a:rPr lang="en-US" sz="1800" b="1" i="1" dirty="0">
                <a:latin typeface="Symbol" pitchFamily="18" charset="2"/>
              </a:rPr>
              <a:t>p</a:t>
            </a:r>
            <a:r>
              <a:rPr lang="en-US" sz="1800" b="1" i="1" baseline="30000" dirty="0"/>
              <a:t>+</a:t>
            </a:r>
            <a:r>
              <a:rPr lang="en-US" sz="1800" b="1" dirty="0"/>
              <a:t> from </a:t>
            </a:r>
            <a:r>
              <a:rPr lang="en-US" sz="1800" b="1" i="1" dirty="0"/>
              <a:t>proton</a:t>
            </a:r>
            <a:r>
              <a:rPr lang="en-US" sz="1800" b="1" dirty="0"/>
              <a:t>, HERMES and COMPASS data, Q</a:t>
            </a:r>
            <a:r>
              <a:rPr lang="en-US" sz="1800" b="1" baseline="30000" dirty="0"/>
              <a:t>2</a:t>
            </a:r>
            <a:r>
              <a:rPr lang="en-US" sz="1800" b="1" dirty="0"/>
              <a:t> dependence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b="1" dirty="0">
                <a:solidFill>
                  <a:srgbClr val="FF0000"/>
                </a:solidFill>
              </a:rPr>
              <a:t>    - large for </a:t>
            </a:r>
            <a:r>
              <a:rPr lang="en-US" sz="1800" b="1" i="1" dirty="0">
                <a:solidFill>
                  <a:srgbClr val="FF0000"/>
                </a:solidFill>
              </a:rPr>
              <a:t>K</a:t>
            </a:r>
            <a:r>
              <a:rPr lang="en-US" sz="1800" b="1" i="1" baseline="30000" dirty="0">
                <a:solidFill>
                  <a:srgbClr val="FF0000"/>
                </a:solidFill>
              </a:rPr>
              <a:t>+</a:t>
            </a:r>
            <a:r>
              <a:rPr lang="en-US" sz="1800" b="1" baseline="300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?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>
                <a:solidFill>
                  <a:srgbClr val="0000FF"/>
                </a:solidFill>
              </a:rPr>
              <a:t>Collins fragmentation functions from Belle/</a:t>
            </a:r>
            <a:r>
              <a:rPr lang="en-US" sz="1800" b="1" dirty="0" err="1">
                <a:solidFill>
                  <a:srgbClr val="0000FF"/>
                </a:solidFill>
              </a:rPr>
              <a:t>BaBar</a:t>
            </a:r>
            <a:endParaRPr lang="en-US" sz="1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>
                <a:solidFill>
                  <a:srgbClr val="0000FF"/>
                </a:solidFill>
              </a:rPr>
              <a:t>Global </a:t>
            </a:r>
            <a:r>
              <a:rPr lang="en-US" sz="1800" b="1" dirty="0" smtClean="0">
                <a:solidFill>
                  <a:srgbClr val="0000FF"/>
                </a:solidFill>
              </a:rPr>
              <a:t>Fits/models, Q2 evolution, very </a:t>
            </a:r>
            <a:r>
              <a:rPr lang="en-US" sz="1800" b="1" dirty="0">
                <a:solidFill>
                  <a:srgbClr val="0000FF"/>
                </a:solidFill>
              </a:rPr>
              <a:t>active theoretical </a:t>
            </a:r>
            <a:r>
              <a:rPr lang="en-US" sz="1800" b="1" dirty="0" smtClean="0">
                <a:solidFill>
                  <a:srgbClr val="0000FF"/>
                </a:solidFill>
              </a:rPr>
              <a:t>efforts</a:t>
            </a:r>
            <a:endParaRPr lang="en-US" sz="1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defRPr/>
            </a:pPr>
            <a:r>
              <a:rPr lang="en-US" sz="1800" b="1" dirty="0">
                <a:solidFill>
                  <a:srgbClr val="0000FF"/>
                </a:solidFill>
              </a:rPr>
              <a:t>Very active </a:t>
            </a:r>
            <a:r>
              <a:rPr lang="en-US" sz="1800" b="1" dirty="0" smtClean="0">
                <a:solidFill>
                  <a:srgbClr val="0000FF"/>
                </a:solidFill>
              </a:rPr>
              <a:t>experimental </a:t>
            </a:r>
            <a:r>
              <a:rPr lang="en-US" sz="1800" b="1" dirty="0">
                <a:solidFill>
                  <a:srgbClr val="0000FF"/>
                </a:solidFill>
              </a:rPr>
              <a:t>efforts</a:t>
            </a:r>
          </a:p>
          <a:p>
            <a:pPr marL="0" indent="0" eaLnBrk="1" hangingPunct="1">
              <a:lnSpc>
                <a:spcPct val="90000"/>
              </a:lnSpc>
              <a:buClr>
                <a:srgbClr val="0000FF"/>
              </a:buClr>
              <a:buNone/>
              <a:defRPr/>
            </a:pPr>
            <a:r>
              <a:rPr lang="en-US" sz="1800" b="1" dirty="0"/>
              <a:t>	</a:t>
            </a:r>
            <a:r>
              <a:rPr lang="en-US" sz="1800" b="1" dirty="0" err="1"/>
              <a:t>JLab</a:t>
            </a:r>
            <a:r>
              <a:rPr lang="en-US" sz="1800" b="1" dirty="0"/>
              <a:t> (6 </a:t>
            </a:r>
            <a:r>
              <a:rPr lang="en-US" sz="1800" b="1" dirty="0" err="1"/>
              <a:t>GeV</a:t>
            </a:r>
            <a:r>
              <a:rPr lang="en-US" sz="1800" b="1" dirty="0"/>
              <a:t> and 12 </a:t>
            </a:r>
            <a:r>
              <a:rPr lang="en-US" sz="1800" b="1" dirty="0" err="1"/>
              <a:t>GeV</a:t>
            </a:r>
            <a:r>
              <a:rPr lang="en-US" sz="1800" b="1" dirty="0"/>
              <a:t>), RHIC-spin, Belle, FAIR, J-PARC, EIC, …</a:t>
            </a:r>
          </a:p>
          <a:p>
            <a:pPr marL="0" indent="0" eaLnBrk="1" hangingPunct="1">
              <a:lnSpc>
                <a:spcPct val="90000"/>
              </a:lnSpc>
              <a:buClr>
                <a:srgbClr val="0000FF"/>
              </a:buClr>
              <a:buNone/>
              <a:defRPr/>
            </a:pPr>
            <a:endParaRPr lang="en-US" sz="1800" b="1" dirty="0"/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sz="1800" b="1" dirty="0">
                <a:solidFill>
                  <a:srgbClr val="FF0000"/>
                </a:solidFill>
              </a:rPr>
              <a:t>First neutron measurement from Hall A 6 </a:t>
            </a:r>
            <a:r>
              <a:rPr lang="en-US" sz="1800" b="1" dirty="0" err="1">
                <a:solidFill>
                  <a:srgbClr val="FF0000"/>
                </a:solidFill>
              </a:rPr>
              <a:t>GeV</a:t>
            </a:r>
            <a:r>
              <a:rPr lang="en-US" sz="1800" b="1" dirty="0">
                <a:solidFill>
                  <a:srgbClr val="FF0000"/>
                </a:solidFill>
              </a:rPr>
              <a:t> (E06-010)</a:t>
            </a:r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sz="1800" b="1" dirty="0" err="1">
                <a:solidFill>
                  <a:srgbClr val="FF0000"/>
                </a:solidFill>
              </a:rPr>
              <a:t>SoLID</a:t>
            </a:r>
            <a:r>
              <a:rPr lang="en-US" sz="1800" b="1" dirty="0">
                <a:solidFill>
                  <a:srgbClr val="FF0000"/>
                </a:solidFill>
              </a:rPr>
              <a:t> with polarized n(</a:t>
            </a:r>
            <a:r>
              <a:rPr lang="en-US" sz="1800" b="1" baseline="30000" dirty="0">
                <a:solidFill>
                  <a:srgbClr val="FF0000"/>
                </a:solidFill>
              </a:rPr>
              <a:t>3</a:t>
            </a:r>
            <a:r>
              <a:rPr lang="en-US" sz="1800" b="1" dirty="0">
                <a:solidFill>
                  <a:srgbClr val="FF0000"/>
                </a:solidFill>
              </a:rPr>
              <a:t>He) and p at </a:t>
            </a:r>
            <a:r>
              <a:rPr lang="en-US" sz="1800" b="1" dirty="0" err="1">
                <a:solidFill>
                  <a:srgbClr val="FF0000"/>
                </a:solidFill>
              </a:rPr>
              <a:t>JLab</a:t>
            </a:r>
            <a:r>
              <a:rPr lang="en-US" sz="1800" b="1" dirty="0">
                <a:solidFill>
                  <a:srgbClr val="FF0000"/>
                </a:solidFill>
              </a:rPr>
              <a:t> 12 </a:t>
            </a:r>
            <a:r>
              <a:rPr lang="en-US" sz="1800" b="1" dirty="0" err="1">
                <a:solidFill>
                  <a:srgbClr val="FF0000"/>
                </a:solidFill>
              </a:rPr>
              <a:t>GeV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000FF"/>
              </a:buClr>
              <a:buFontTx/>
              <a:buNone/>
              <a:defRPr/>
            </a:pPr>
            <a:r>
              <a:rPr lang="en-US" sz="1800" b="1" dirty="0">
                <a:solidFill>
                  <a:srgbClr val="FF0000"/>
                </a:solidFill>
              </a:rPr>
              <a:t>        </a:t>
            </a:r>
            <a:r>
              <a:rPr lang="en-US" sz="1800" b="1" dirty="0">
                <a:solidFill>
                  <a:srgbClr val="990099"/>
                </a:solidFill>
              </a:rPr>
              <a:t>Unprecedented precision with high luminosity and large acceptance</a:t>
            </a:r>
          </a:p>
          <a:p>
            <a:pPr eaLnBrk="1" hangingPunct="1">
              <a:lnSpc>
                <a:spcPct val="90000"/>
              </a:lnSpc>
              <a:buClr>
                <a:srgbClr val="0000FF"/>
              </a:buClr>
              <a:buFont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44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5"/>
          <p:cNvSpPr>
            <a:spLocks noGrp="1"/>
          </p:cNvSpPr>
          <p:nvPr>
            <p:ph type="title"/>
          </p:nvPr>
        </p:nvSpPr>
        <p:spPr>
          <a:xfrm>
            <a:off x="163785" y="0"/>
            <a:ext cx="6072188" cy="928048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E06‑010 </a:t>
            </a:r>
            <a:r>
              <a:rPr lang="en-US" b="1" dirty="0" smtClean="0">
                <a:solidFill>
                  <a:srgbClr val="FF0000"/>
                </a:solidFill>
              </a:rPr>
              <a:t>Experiment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052" name="内容占位符 9"/>
          <p:cNvSpPr>
            <a:spLocks noGrp="1"/>
          </p:cNvSpPr>
          <p:nvPr>
            <p:ph idx="1"/>
          </p:nvPr>
        </p:nvSpPr>
        <p:spPr>
          <a:xfrm>
            <a:off x="243879" y="1996288"/>
            <a:ext cx="6277948" cy="43378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b="1" dirty="0">
                <a:solidFill>
                  <a:srgbClr val="00B050"/>
                </a:solidFill>
              </a:rPr>
              <a:t>First measurement on n (</a:t>
            </a:r>
            <a:r>
              <a:rPr lang="en-US" sz="3000" b="1" baseline="30000" dirty="0">
                <a:solidFill>
                  <a:srgbClr val="00B050"/>
                </a:solidFill>
              </a:rPr>
              <a:t>3</a:t>
            </a:r>
            <a:r>
              <a:rPr lang="en-US" sz="3000" b="1" dirty="0">
                <a:solidFill>
                  <a:srgbClr val="00B050"/>
                </a:solidFill>
              </a:rPr>
              <a:t>He)</a:t>
            </a:r>
            <a:endParaRPr lang="en-US" sz="3000" b="1" dirty="0"/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Transversely Polarized </a:t>
            </a:r>
            <a:r>
              <a:rPr lang="en-US" sz="3000" baseline="30000" dirty="0"/>
              <a:t>3</a:t>
            </a:r>
            <a:r>
              <a:rPr lang="en-US" sz="3000" dirty="0"/>
              <a:t>He Target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Polarized Electron Beam, 5.9 </a:t>
            </a:r>
            <a:r>
              <a:rPr lang="en-US" sz="3000" dirty="0" err="1"/>
              <a:t>GeV</a:t>
            </a:r>
            <a:r>
              <a:rPr lang="en-US" sz="30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1900" i="1" dirty="0">
              <a:solidFill>
                <a:schemeClr val="accent1"/>
              </a:solidFill>
              <a:latin typeface="+mj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Results published in 6 PRL/PRC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papers +1: </a:t>
            </a:r>
            <a:endParaRPr lang="en-US" sz="2400" b="1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1900" b="1" i="1" dirty="0">
                <a:solidFill>
                  <a:srgbClr val="0000FF"/>
                </a:solidFill>
                <a:latin typeface="Symbol" panose="05050102010706020507" pitchFamily="18" charset="2"/>
                <a:cs typeface="Times New Roman" pitchFamily="18" charset="0"/>
              </a:rPr>
              <a:t>p</a:t>
            </a:r>
            <a:r>
              <a:rPr lang="en-US" sz="1900" b="1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+-</a:t>
            </a:r>
            <a:r>
              <a:rPr lang="en-US" sz="1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Collins/</a:t>
            </a:r>
            <a:r>
              <a:rPr lang="en-US" sz="19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Sivers</a:t>
            </a:r>
            <a:r>
              <a:rPr lang="en-US" sz="1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asymmetries: PRL 107:072003(2011)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1900" b="1" i="1" dirty="0">
                <a:solidFill>
                  <a:srgbClr val="0000FF"/>
                </a:solidFill>
                <a:latin typeface="Symbol" panose="05050102010706020507" pitchFamily="18" charset="2"/>
                <a:cs typeface="Times New Roman" pitchFamily="18" charset="0"/>
              </a:rPr>
              <a:t>p</a:t>
            </a:r>
            <a:r>
              <a:rPr lang="en-US" sz="1900" b="1" i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+-</a:t>
            </a:r>
            <a:r>
              <a:rPr lang="en-US" sz="1900" b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worm-gear asymmetries: PRL 108, 052001 (2012)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1900" b="1" i="1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  <a:cs typeface="Times New Roman" pitchFamily="18" charset="0"/>
              </a:rPr>
              <a:t>p</a:t>
            </a:r>
            <a:r>
              <a:rPr lang="en-US" sz="1900" b="1" i="1" baseline="300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+- 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pretzelosity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asymmetries: Accepted by PRC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b="1" i="1" baseline="300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+-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Collins/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Sivers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asymmetries: Accepted by PRC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Inclusive hadron SSA: PRC 89, 042201 (2014)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Inclusive electron SSA: PRL 113, 022502 (2014</a:t>
            </a: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Incluisve</a:t>
            </a: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hadron </a:t>
            </a: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DSA: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1502.01394 (2015)</a:t>
            </a:r>
            <a:endParaRPr lang="en-US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3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512347" y="6409172"/>
            <a:ext cx="4016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38729" indent="-284128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36510" indent="-227309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591117" indent="-227309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45720" indent="-227309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00321" indent="-227309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54926" indent="-227309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09533" indent="-227309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64134" indent="-227309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36A5C17-F3E5-4FF8-A1DC-7E5761351EEF}" type="slidenum">
              <a:rPr lang="en-US" sz="1200">
                <a:solidFill>
                  <a:srgbClr val="898989"/>
                </a:solidFill>
              </a:rPr>
              <a:pPr/>
              <a:t>42</a:t>
            </a:fld>
            <a:endParaRPr lang="en-US" sz="1200">
              <a:solidFill>
                <a:srgbClr val="898989"/>
              </a:solidFill>
            </a:endParaRPr>
          </a:p>
        </p:txBody>
      </p:sp>
      <p:grpSp>
        <p:nvGrpSpPr>
          <p:cNvPr id="2054" name="组合 18"/>
          <p:cNvGrpSpPr>
            <a:grpSpLocks/>
          </p:cNvGrpSpPr>
          <p:nvPr/>
        </p:nvGrpSpPr>
        <p:grpSpPr bwMode="auto">
          <a:xfrm>
            <a:off x="5867454" y="1705775"/>
            <a:ext cx="4106863" cy="4500560"/>
            <a:chOff x="5257800" y="1524000"/>
            <a:chExt cx="3733800" cy="4499933"/>
          </a:xfrm>
        </p:grpSpPr>
        <p:grpSp>
          <p:nvGrpSpPr>
            <p:cNvPr id="2055" name="组合 17"/>
            <p:cNvGrpSpPr>
              <a:grpSpLocks/>
            </p:cNvGrpSpPr>
            <p:nvPr/>
          </p:nvGrpSpPr>
          <p:grpSpPr bwMode="auto">
            <a:xfrm>
              <a:off x="7167277" y="5562332"/>
              <a:ext cx="1478089" cy="461601"/>
              <a:chOff x="7167277" y="5486132"/>
              <a:chExt cx="1478089" cy="46160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167277" y="5635041"/>
                <a:ext cx="148659" cy="2174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3" name="TextBox 16"/>
              <p:cNvSpPr txBox="1">
                <a:spLocks noChangeArrowheads="1"/>
              </p:cNvSpPr>
              <p:nvPr/>
            </p:nvSpPr>
            <p:spPr bwMode="auto">
              <a:xfrm>
                <a:off x="7315936" y="5486132"/>
                <a:ext cx="1329430" cy="461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i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z="1200">
                    <a:solidFill>
                      <a:srgbClr val="376092"/>
                    </a:solidFill>
                  </a:rPr>
                  <a:t>Beam Polarimetry</a:t>
                </a:r>
              </a:p>
              <a:p>
                <a:r>
                  <a:rPr lang="en-US" sz="1200">
                    <a:solidFill>
                      <a:srgbClr val="376092"/>
                    </a:solidFill>
                  </a:rPr>
                  <a:t>(Møller + Compton)</a:t>
                </a:r>
              </a:p>
            </p:txBody>
          </p:sp>
        </p:grpSp>
        <p:grpSp>
          <p:nvGrpSpPr>
            <p:cNvPr id="2056" name="组合 14"/>
            <p:cNvGrpSpPr>
              <a:grpSpLocks/>
            </p:cNvGrpSpPr>
            <p:nvPr/>
          </p:nvGrpSpPr>
          <p:grpSpPr bwMode="auto">
            <a:xfrm>
              <a:off x="5257800" y="1524000"/>
              <a:ext cx="3733800" cy="4495800"/>
              <a:chOff x="5181600" y="1295400"/>
              <a:chExt cx="3829005" cy="4724400"/>
            </a:xfrm>
          </p:grpSpPr>
          <p:pic>
            <p:nvPicPr>
              <p:cNvPr id="2057" name="Picture 2" descr="E:\My Documents\my file\JLab\meeting\2009.05.03 APS April Meeting\ExpSetup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1371600"/>
                <a:ext cx="3829005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8" name="组合 13"/>
              <p:cNvGrpSpPr>
                <a:grpSpLocks/>
              </p:cNvGrpSpPr>
              <p:nvPr/>
            </p:nvGrpSpPr>
            <p:grpSpPr bwMode="auto">
              <a:xfrm>
                <a:off x="6978435" y="1295400"/>
                <a:ext cx="1331656" cy="485072"/>
                <a:chOff x="6978435" y="1371600"/>
                <a:chExt cx="1331656" cy="485072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7314417" y="1448327"/>
                  <a:ext cx="152449" cy="2285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60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7466866" y="1371600"/>
                  <a:ext cx="843225" cy="4850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i="1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200">
                      <a:solidFill>
                        <a:srgbClr val="376092"/>
                      </a:solidFill>
                    </a:rPr>
                    <a:t>Luminosity</a:t>
                  </a:r>
                </a:p>
                <a:p>
                  <a:r>
                    <a:rPr lang="en-US" sz="1200">
                      <a:solidFill>
                        <a:srgbClr val="376092"/>
                      </a:solidFill>
                    </a:rPr>
                    <a:t>Monitor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6978435" y="1448327"/>
                  <a:ext cx="152450" cy="2285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675733"/>
              </p:ext>
            </p:extLst>
          </p:nvPr>
        </p:nvGraphicFramePr>
        <p:xfrm>
          <a:off x="7373938" y="552456"/>
          <a:ext cx="2466976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01" name="Equation" r:id="rId5" imgW="1015920" imgH="241200" progId="Equation.3">
                  <p:embed/>
                </p:oleObj>
              </mc:Choice>
              <mc:Fallback>
                <p:oleObj name="Equation" r:id="rId5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938" y="552456"/>
                        <a:ext cx="2466976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19051"/>
            <a:ext cx="2438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3852" y="897182"/>
            <a:ext cx="7009509" cy="855526"/>
          </a:xfrm>
          <a:prstGeom prst="rect">
            <a:avLst/>
          </a:prstGeom>
        </p:spPr>
        <p:txBody>
          <a:bodyPr wrap="square" lIns="91348" tIns="45674" rIns="91348" bIns="45674">
            <a:spAutoFit/>
          </a:bodyPr>
          <a:lstStyle/>
          <a:p>
            <a:pPr eaLnBrk="1" hangingPunct="1">
              <a:lnSpc>
                <a:spcPct val="80000"/>
              </a:lnSpc>
            </a:pPr>
            <a:endParaRPr lang="en-US" sz="800" b="0" i="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0" i="0" dirty="0">
                <a:solidFill>
                  <a:srgbClr val="002060"/>
                </a:solidFill>
              </a:rPr>
              <a:t>Spokespersons: J. P. Chen, E. </a:t>
            </a:r>
            <a:r>
              <a:rPr lang="en-US" sz="1800" b="0" i="0" dirty="0" err="1">
                <a:solidFill>
                  <a:srgbClr val="002060"/>
                </a:solidFill>
              </a:rPr>
              <a:t>Cisbani</a:t>
            </a:r>
            <a:r>
              <a:rPr lang="en-US" sz="1800" b="0" i="0" dirty="0">
                <a:solidFill>
                  <a:srgbClr val="002060"/>
                </a:solidFill>
              </a:rPr>
              <a:t>, H. Gao, X. Jiang and J. C. Peng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i="0" dirty="0">
                <a:solidFill>
                  <a:srgbClr val="0000FF"/>
                </a:solidFill>
              </a:rPr>
              <a:t>   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i="0" dirty="0">
                <a:solidFill>
                  <a:srgbClr val="0000FF"/>
                </a:solidFill>
              </a:rPr>
              <a:t>7  PhD Thesis Students (graduated)  + 2 new students</a:t>
            </a:r>
          </a:p>
        </p:txBody>
      </p:sp>
    </p:spTree>
    <p:extLst>
      <p:ext uri="{BB962C8B-B14F-4D97-AF65-F5344CB8AC3E}">
        <p14:creationId xmlns:p14="http://schemas.microsoft.com/office/powerpoint/2010/main" val="232363357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 bwMode="auto">
          <a:xfrm rot="5400000">
            <a:off x="986790" y="3920490"/>
            <a:ext cx="457200" cy="1760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369" tIns="45685" rIns="91369" bIns="456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prstClr val="black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928378" y="2025697"/>
            <a:ext cx="2130079" cy="4161254"/>
            <a:chOff x="7208295" y="1092328"/>
            <a:chExt cx="1935787" cy="4161198"/>
          </a:xfrm>
        </p:grpSpPr>
        <p:sp>
          <p:nvSpPr>
            <p:cNvPr id="50247" name="TextBox 34"/>
            <p:cNvSpPr txBox="1">
              <a:spLocks noChangeArrowheads="1"/>
            </p:cNvSpPr>
            <p:nvPr/>
          </p:nvSpPr>
          <p:spPr bwMode="auto">
            <a:xfrm>
              <a:off x="7973753" y="4914977"/>
              <a:ext cx="625253" cy="338549"/>
            </a:xfrm>
            <a:prstGeom prst="rect">
              <a:avLst/>
            </a:prstGeom>
            <a:noFill/>
            <a:ln w="476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H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D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7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8295" y="2952732"/>
              <a:ext cx="1901160" cy="152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314307" y="1092328"/>
              <a:ext cx="1829775" cy="13849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Calibri"/>
                  <a:cs typeface="Calibri"/>
                </a:rPr>
                <a:t>Hall C/</a:t>
              </a:r>
              <a:r>
                <a:rPr lang="en-US" sz="2400" i="0" dirty="0">
                  <a:solidFill>
                    <a:srgbClr val="000090"/>
                  </a:solidFill>
                  <a:latin typeface="Calibri"/>
                  <a:cs typeface="Calibri"/>
                </a:rPr>
                <a:t>SHMS</a:t>
              </a:r>
            </a:p>
            <a:p>
              <a:pPr algn="just">
                <a:buClr>
                  <a:srgbClr val="C00000"/>
                </a:buClr>
                <a:defRPr/>
              </a:pP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L-T studies, precise </a:t>
              </a:r>
              <a:r>
                <a:rPr lang="en-US" sz="2000" i="0" dirty="0">
                  <a:solidFill>
                    <a:srgbClr val="008000"/>
                  </a:solidFill>
                  <a:latin typeface="Symbol" pitchFamily="18" charset="2"/>
                  <a:cs typeface="Arial" pitchFamily="34" charset="0"/>
                </a:rPr>
                <a:t>p</a:t>
              </a:r>
              <a:r>
                <a:rPr lang="en-US" sz="2000" i="0" baseline="30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n-US" sz="2000" i="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en-US" sz="2000" i="0" dirty="0">
                  <a:solidFill>
                    <a:srgbClr val="008000"/>
                  </a:solidFill>
                  <a:latin typeface="Symbol" pitchFamily="18" charset="2"/>
                  <a:cs typeface="Arial" pitchFamily="34" charset="0"/>
                </a:rPr>
                <a:t>p</a:t>
              </a:r>
              <a:r>
                <a:rPr lang="en-US" sz="2000" i="0" baseline="300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sz="2000" i="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ratios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9551" y="1722029"/>
            <a:ext cx="2233936" cy="4401353"/>
            <a:chOff x="5027044" y="2609699"/>
            <a:chExt cx="2031513" cy="3869597"/>
          </a:xfrm>
        </p:grpSpPr>
        <p:sp>
          <p:nvSpPr>
            <p:cNvPr id="50241" name="TextBox 33"/>
            <p:cNvSpPr txBox="1">
              <a:spLocks noChangeArrowheads="1"/>
            </p:cNvSpPr>
            <p:nvPr/>
          </p:nvSpPr>
          <p:spPr bwMode="auto">
            <a:xfrm>
              <a:off x="5542392" y="4982111"/>
              <a:ext cx="915759" cy="297651"/>
            </a:xfrm>
            <a:prstGeom prst="rect">
              <a:avLst/>
            </a:prstGeom>
            <a:noFill/>
            <a:ln w="476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0" baseline="30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600" i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He, NH</a:t>
              </a:r>
              <a:r>
                <a:rPr lang="en-US" sz="1600" i="0" baseline="-25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7044" y="3607411"/>
              <a:ext cx="1917923" cy="14022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076711" y="5802816"/>
              <a:ext cx="1981846" cy="6764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Calibri"/>
                  <a:cs typeface="Calibri"/>
                </a:rPr>
                <a:t>Hall A/</a:t>
              </a:r>
              <a:r>
                <a:rPr lang="en-US" sz="2400" i="0" dirty="0">
                  <a:solidFill>
                    <a:srgbClr val="000090"/>
                  </a:solidFill>
                  <a:latin typeface="Calibri"/>
                  <a:cs typeface="Calibri"/>
                </a:rPr>
                <a:t>SBS</a:t>
              </a:r>
            </a:p>
            <a:p>
              <a:pPr>
                <a:buClr>
                  <a:srgbClr val="C00000"/>
                </a:buClr>
                <a:defRPr/>
              </a:pP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High x - Q</a:t>
              </a:r>
              <a:r>
                <a:rPr lang="en-US" sz="2000" i="0" baseline="3000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  <a:r>
                <a:rPr lang="en-US" sz="2000" i="0" dirty="0">
                  <a:solidFill>
                    <a:srgbClr val="008000"/>
                  </a:solidFill>
                  <a:latin typeface="Calibri"/>
                  <a:cs typeface="Calibri"/>
                </a:rPr>
                <a:t>, 2-3D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029200" y="2609699"/>
              <a:ext cx="1942145" cy="9470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8100" algn="l" rotWithShape="0">
                <a:srgbClr val="808080">
                  <a:alpha val="39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buClr>
                  <a:srgbClr val="C00000"/>
                </a:buClr>
              </a:pPr>
              <a:r>
                <a:rPr lang="en-US" sz="2400" i="0" dirty="0">
                  <a:solidFill>
                    <a:srgbClr val="FF0000"/>
                  </a:solidFill>
                  <a:latin typeface="Calibri" pitchFamily="34" charset="0"/>
                </a:rPr>
                <a:t>Hall A/</a:t>
              </a:r>
              <a:r>
                <a:rPr lang="en-US" sz="2400" i="0" dirty="0">
                  <a:solidFill>
                    <a:srgbClr val="000090"/>
                  </a:solidFill>
                  <a:latin typeface="Calibri" pitchFamily="34" charset="0"/>
                </a:rPr>
                <a:t>SOLID</a:t>
              </a:r>
            </a:p>
            <a:p>
              <a:pPr>
                <a:buClr>
                  <a:srgbClr val="C00000"/>
                </a:buClr>
              </a:pPr>
              <a:r>
                <a:rPr lang="en-US" sz="2000" i="0" dirty="0">
                  <a:solidFill>
                    <a:srgbClr val="008000"/>
                  </a:solidFill>
                  <a:latin typeface="Calibri" pitchFamily="34" charset="0"/>
                </a:rPr>
                <a:t>High </a:t>
              </a:r>
              <a:r>
                <a:rPr lang="en-US" sz="2000" i="0" dirty="0" err="1">
                  <a:solidFill>
                    <a:srgbClr val="008000"/>
                  </a:solidFill>
                  <a:latin typeface="Calibri" pitchFamily="34" charset="0"/>
                </a:rPr>
                <a:t>Lumi</a:t>
              </a:r>
              <a:r>
                <a:rPr lang="en-US" sz="2000" i="0" dirty="0">
                  <a:solidFill>
                    <a:srgbClr val="008000"/>
                  </a:solidFill>
                  <a:latin typeface="Calibri" pitchFamily="34" charset="0"/>
                </a:rPr>
                <a:t> and acceptance – 4D</a:t>
              </a:r>
              <a:endParaRPr lang="en-US" i="0" dirty="0" smtClean="0">
                <a:solidFill>
                  <a:srgbClr val="008000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Group 116"/>
          <p:cNvGrpSpPr>
            <a:grpSpLocks/>
          </p:cNvGrpSpPr>
          <p:nvPr/>
        </p:nvGrpSpPr>
        <p:grpSpPr bwMode="auto">
          <a:xfrm>
            <a:off x="2257593" y="3276702"/>
            <a:ext cx="3396456" cy="3319463"/>
            <a:chOff x="2454533" y="1604565"/>
            <a:chExt cx="3087133" cy="3319274"/>
          </a:xfrm>
        </p:grpSpPr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2454533" y="1604565"/>
              <a:ext cx="3087133" cy="3319274"/>
              <a:chOff x="2313423" y="786127"/>
              <a:chExt cx="3087133" cy="3319274"/>
            </a:xfrm>
          </p:grpSpPr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2313423" y="892313"/>
                <a:ext cx="3087133" cy="3213088"/>
                <a:chOff x="3152775" y="1058720"/>
                <a:chExt cx="3773766" cy="3981572"/>
              </a:xfrm>
            </p:grpSpPr>
            <p:sp>
              <p:nvSpPr>
                <p:cNvPr id="50216" name="Rectangle 5"/>
                <p:cNvSpPr>
                  <a:spLocks noChangeArrowheads="1"/>
                </p:cNvSpPr>
                <p:nvPr/>
              </p:nvSpPr>
              <p:spPr bwMode="auto">
                <a:xfrm rot="5400000">
                  <a:off x="4801262" y="-414998"/>
                  <a:ext cx="471488" cy="370178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17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6890529" y="1058722"/>
                  <a:ext cx="11112" cy="39256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18" name="Line 15"/>
                <p:cNvSpPr>
                  <a:spLocks noChangeShapeType="1"/>
                </p:cNvSpPr>
                <p:nvPr/>
              </p:nvSpPr>
              <p:spPr bwMode="auto">
                <a:xfrm>
                  <a:off x="3186114" y="1058720"/>
                  <a:ext cx="3740427" cy="112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grpSp>
              <p:nvGrpSpPr>
                <p:cNvPr id="11" name="Group 20"/>
                <p:cNvGrpSpPr>
                  <a:grpSpLocks/>
                </p:cNvGrpSpPr>
                <p:nvPr/>
              </p:nvGrpSpPr>
              <p:grpSpPr bwMode="auto">
                <a:xfrm>
                  <a:off x="4097330" y="1069976"/>
                  <a:ext cx="2341563" cy="647701"/>
                  <a:chOff x="2469" y="842"/>
                  <a:chExt cx="1475" cy="408"/>
                </a:xfrm>
              </p:grpSpPr>
              <p:sp>
                <p:nvSpPr>
                  <p:cNvPr id="5023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9" y="842"/>
                    <a:ext cx="311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U</a:t>
                    </a:r>
                  </a:p>
                </p:txBody>
              </p:sp>
              <p:sp>
                <p:nvSpPr>
                  <p:cNvPr id="50237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34" y="842"/>
                    <a:ext cx="283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L</a:t>
                    </a:r>
                  </a:p>
                </p:txBody>
              </p:sp>
              <p:sp>
                <p:nvSpPr>
                  <p:cNvPr id="50238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61" y="842"/>
                    <a:ext cx="283" cy="4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i="0" smtClean="0">
                        <a:solidFill>
                          <a:srgbClr val="558ED5"/>
                        </a:solidFill>
                        <a:latin typeface="Arial" pitchFamily="34" charset="0"/>
                      </a:rPr>
                      <a:t>T</a:t>
                    </a:r>
                  </a:p>
                </p:txBody>
              </p:sp>
            </p:grpSp>
            <p:pic>
              <p:nvPicPr>
                <p:cNvPr id="50220" name="Picture 40" descr="g1a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821199" y="2920481"/>
                  <a:ext cx="1056859" cy="928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1" name="Picture 44" descr="h1a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676641" y="1781318"/>
                  <a:ext cx="1119815" cy="93291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2" name="Picture 45" descr="h1al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773798" y="2920483"/>
                  <a:ext cx="1093212" cy="9525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3" name="Picture 46" descr="f1a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02515" y="1747983"/>
                  <a:ext cx="1181597" cy="962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224" name="Picture 41" descr="g1at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778956" y="4068179"/>
                  <a:ext cx="1244430" cy="853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25" name="Line 12"/>
                <p:cNvSpPr>
                  <a:spLocks noChangeShapeType="1"/>
                </p:cNvSpPr>
                <p:nvPr/>
              </p:nvSpPr>
              <p:spPr bwMode="auto">
                <a:xfrm>
                  <a:off x="4805335" y="1093694"/>
                  <a:ext cx="0" cy="39256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881437" y="1069980"/>
                  <a:ext cx="0" cy="392570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7" name="Line 41"/>
                <p:cNvSpPr>
                  <a:spLocks noChangeShapeType="1"/>
                </p:cNvSpPr>
                <p:nvPr/>
              </p:nvSpPr>
              <p:spPr bwMode="auto">
                <a:xfrm>
                  <a:off x="3170026" y="3891658"/>
                  <a:ext cx="374042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2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167064" y="4981737"/>
                  <a:ext cx="3740427" cy="223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pic>
              <p:nvPicPr>
                <p:cNvPr id="50229" name="Picture 43" descr="h1h1at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5818093" y="4108111"/>
                  <a:ext cx="1072437" cy="8528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30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5785657" y="1058722"/>
                  <a:ext cx="17131" cy="39256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pic>
              <p:nvPicPr>
                <p:cNvPr id="50231" name="Picture 42" descr="f1at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3914488" y="4015332"/>
                  <a:ext cx="821018" cy="8985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232" name="Rectangle 6"/>
                <p:cNvSpPr>
                  <a:spLocks noChangeArrowheads="1"/>
                </p:cNvSpPr>
                <p:nvPr/>
              </p:nvSpPr>
              <p:spPr bwMode="auto">
                <a:xfrm>
                  <a:off x="3152775" y="1069981"/>
                  <a:ext cx="728662" cy="38745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3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185900" y="1069983"/>
                  <a:ext cx="17461" cy="39703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4" name="Line 8"/>
                <p:cNvSpPr>
                  <a:spLocks noChangeShapeType="1"/>
                </p:cNvSpPr>
                <p:nvPr/>
              </p:nvSpPr>
              <p:spPr bwMode="auto">
                <a:xfrm>
                  <a:off x="3181139" y="2760397"/>
                  <a:ext cx="3740427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  <p:sp>
              <p:nvSpPr>
                <p:cNvPr id="50235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181140" y="1671640"/>
                  <a:ext cx="3740427" cy="1110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 b="0" i="0">
                    <a:solidFill>
                      <a:prstClr val="black"/>
                    </a:solidFill>
                    <a:latin typeface="Times" charset="0"/>
                  </a:endParaRPr>
                </a:p>
              </p:txBody>
            </p:sp>
          </p:grpSp>
          <p:cxnSp>
            <p:nvCxnSpPr>
              <p:cNvPr id="41" name="Straight Connector 40"/>
              <p:cNvCxnSpPr>
                <a:cxnSpLocks noChangeShapeType="1"/>
                <a:stCxn id="50218" idx="0"/>
              </p:cNvCxnSpPr>
              <p:nvPr/>
            </p:nvCxnSpPr>
            <p:spPr bwMode="auto">
              <a:xfrm>
                <a:off x="2340405" y="892484"/>
                <a:ext cx="512671" cy="4936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2" name="TextBox 41"/>
              <p:cNvSpPr txBox="1"/>
              <p:nvPr/>
            </p:nvSpPr>
            <p:spPr>
              <a:xfrm>
                <a:off x="2586424" y="786127"/>
                <a:ext cx="323749" cy="4616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i="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Times"/>
                  </a:rPr>
                  <a:t>q</a:t>
                </a:r>
              </a:p>
            </p:txBody>
          </p:sp>
          <p:sp>
            <p:nvSpPr>
              <p:cNvPr id="50215" name="TextBox 61"/>
              <p:cNvSpPr txBox="1">
                <a:spLocks noChangeArrowheads="1"/>
              </p:cNvSpPr>
              <p:nvPr/>
            </p:nvSpPr>
            <p:spPr bwMode="auto">
              <a:xfrm>
                <a:off x="2313427" y="962419"/>
                <a:ext cx="351431" cy="461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i="0">
                    <a:solidFill>
                      <a:prstClr val="black"/>
                    </a:solidFill>
                    <a:latin typeface="Calibri" pitchFamily="34" charset="0"/>
                  </a:rPr>
                  <a:t>N</a:t>
                </a:r>
              </a:p>
            </p:txBody>
          </p:sp>
        </p:grpSp>
        <p:grpSp>
          <p:nvGrpSpPr>
            <p:cNvPr id="14" name="Group 115"/>
            <p:cNvGrpSpPr>
              <a:grpSpLocks/>
            </p:cNvGrpSpPr>
            <p:nvPr/>
          </p:nvGrpSpPr>
          <p:grpSpPr bwMode="auto">
            <a:xfrm>
              <a:off x="2488131" y="2214192"/>
              <a:ext cx="575974" cy="2661201"/>
              <a:chOff x="2488131" y="2214192"/>
              <a:chExt cx="575974" cy="266120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488131" y="2214192"/>
                <a:ext cx="575974" cy="86403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03" name="TextBox 94"/>
              <p:cNvSpPr txBox="1">
                <a:spLocks noChangeArrowheads="1"/>
              </p:cNvSpPr>
              <p:nvPr/>
            </p:nvSpPr>
            <p:spPr bwMode="auto">
              <a:xfrm>
                <a:off x="2530729" y="2366600"/>
                <a:ext cx="411170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U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96758" y="3114320"/>
                <a:ext cx="540000" cy="864000"/>
              </a:xfrm>
              <a:prstGeom prst="rect">
                <a:avLst/>
              </a:prstGeom>
              <a:solidFill>
                <a:srgbClr val="ACFF3E">
                  <a:alpha val="60000"/>
                </a:srgb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498789" y="4011393"/>
                <a:ext cx="540000" cy="864000"/>
              </a:xfrm>
              <a:prstGeom prst="rect">
                <a:avLst/>
              </a:prstGeom>
              <a:solidFill>
                <a:srgbClr val="02D4FF">
                  <a:alpha val="40000"/>
                </a:srgb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0" i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10" name="TextBox 97"/>
              <p:cNvSpPr txBox="1">
                <a:spLocks noChangeArrowheads="1"/>
              </p:cNvSpPr>
              <p:nvPr/>
            </p:nvSpPr>
            <p:spPr bwMode="auto">
              <a:xfrm>
                <a:off x="2538391" y="3264733"/>
                <a:ext cx="325205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L</a:t>
                </a:r>
              </a:p>
            </p:txBody>
          </p:sp>
          <p:sp>
            <p:nvSpPr>
              <p:cNvPr id="50211" name="TextBox 98"/>
              <p:cNvSpPr txBox="1">
                <a:spLocks noChangeArrowheads="1"/>
              </p:cNvSpPr>
              <p:nvPr/>
            </p:nvSpPr>
            <p:spPr bwMode="auto">
              <a:xfrm>
                <a:off x="2606926" y="4119280"/>
                <a:ext cx="352889" cy="584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0">
                    <a:solidFill>
                      <a:prstClr val="black"/>
                    </a:solidFill>
                    <a:latin typeface="Calibri" pitchFamily="34" charset="0"/>
                  </a:rPr>
                  <a:t>T</a:t>
                </a:r>
              </a:p>
            </p:txBody>
          </p:sp>
        </p:grpSp>
      </p:grpSp>
      <p:sp>
        <p:nvSpPr>
          <p:cNvPr id="82" name="Rectangle 81"/>
          <p:cNvSpPr/>
          <p:nvPr/>
        </p:nvSpPr>
        <p:spPr bwMode="auto">
          <a:xfrm rot="5400000">
            <a:off x="6267450" y="3851910"/>
            <a:ext cx="457200" cy="15925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369" tIns="45685" rIns="91369" bIns="456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prstClr val="black"/>
              </a:solidFill>
            </a:endParaRPr>
          </a:p>
        </p:txBody>
      </p:sp>
      <p:sp>
        <p:nvSpPr>
          <p:cNvPr id="50188" name="TextBox 33"/>
          <p:cNvSpPr txBox="1">
            <a:spLocks noChangeArrowheads="1"/>
          </p:cNvSpPr>
          <p:nvPr/>
        </p:nvSpPr>
        <p:spPr bwMode="auto">
          <a:xfrm>
            <a:off x="5863534" y="5758317"/>
            <a:ext cx="2179320" cy="584705"/>
          </a:xfrm>
          <a:prstGeom prst="rect">
            <a:avLst/>
          </a:prstGeom>
          <a:noFill/>
          <a:ln w="47625">
            <a:solidFill>
              <a:srgbClr val="000000"/>
            </a:solidFill>
            <a:miter lim="800000"/>
            <a:headEnd/>
            <a:tailEnd/>
          </a:ln>
        </p:spPr>
        <p:txBody>
          <a:bodyPr lIns="91369" tIns="45685" rIns="91369" bIns="45685">
            <a:spAutoFit/>
          </a:bodyPr>
          <a:lstStyle/>
          <a:p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/D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NH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/ND</a:t>
            </a:r>
            <a:r>
              <a:rPr lang="en-US" sz="1600" i="0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i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HD</a:t>
            </a:r>
          </a:p>
        </p:txBody>
      </p:sp>
      <p:pic>
        <p:nvPicPr>
          <p:cNvPr id="76" name="Picture 3"/>
          <p:cNvPicPr>
            <a:picLocks noChangeAspect="1"/>
          </p:cNvPicPr>
          <p:nvPr/>
        </p:nvPicPr>
        <p:blipFill>
          <a:blip r:embed="rId12" cstate="print"/>
          <a:srcRect l="20206" t="10916" r="12640" b="15477"/>
          <a:stretch>
            <a:fillRect/>
          </a:stretch>
        </p:blipFill>
        <p:spPr bwMode="auto">
          <a:xfrm>
            <a:off x="5791777" y="3822055"/>
            <a:ext cx="2220703" cy="168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848350" y="2003425"/>
            <a:ext cx="2221230" cy="138492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38100" algn="l" rotWithShape="0">
              <a:srgbClr val="808080">
                <a:alpha val="39999"/>
              </a:srgbClr>
            </a:outerShdw>
          </a:effectLst>
        </p:spPr>
        <p:txBody>
          <a:bodyPr lIns="91369" tIns="45685" rIns="91369" bIns="45685">
            <a:spAutoFit/>
          </a:bodyPr>
          <a:lstStyle/>
          <a:p>
            <a:pPr algn="ctr">
              <a:buClr>
                <a:srgbClr val="C00000"/>
              </a:buClr>
              <a:defRPr/>
            </a:pPr>
            <a:r>
              <a:rPr lang="en-US" sz="2400" i="0" dirty="0">
                <a:solidFill>
                  <a:srgbClr val="FF0000"/>
                </a:solidFill>
                <a:latin typeface="Calibri"/>
                <a:cs typeface="Calibri"/>
              </a:rPr>
              <a:t>Hall B/</a:t>
            </a:r>
            <a:r>
              <a:rPr lang="en-US" sz="2400" i="0" dirty="0">
                <a:solidFill>
                  <a:srgbClr val="000090"/>
                </a:solidFill>
                <a:latin typeface="Calibri"/>
                <a:cs typeface="Calibri"/>
              </a:rPr>
              <a:t>CLAS12</a:t>
            </a:r>
            <a:endParaRPr lang="en-US" sz="2400" i="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buClr>
                <a:srgbClr val="C00000"/>
              </a:buClr>
              <a:defRPr/>
            </a:pPr>
            <a:r>
              <a:rPr lang="en-US" sz="2000" i="0" dirty="0">
                <a:solidFill>
                  <a:srgbClr val="008000"/>
                </a:solidFill>
                <a:latin typeface="Calibri"/>
                <a:cs typeface="Calibri"/>
              </a:rPr>
              <a:t>General survey, medium luminosity</a:t>
            </a: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2404111" y="1104900"/>
            <a:ext cx="3268980" cy="1981200"/>
            <a:chOff x="0" y="0"/>
            <a:chExt cx="2699" cy="1737"/>
          </a:xfrm>
        </p:grpSpPr>
        <p:pic>
          <p:nvPicPr>
            <p:cNvPr id="87" name="Picture 3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2699" cy="1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39700" dir="2700000" algn="tl" rotWithShape="0">
                <a:srgbClr val="333333">
                  <a:alpha val="64999"/>
                </a:srgbClr>
              </a:outerShdw>
            </a:effectLst>
          </p:spPr>
        </p:pic>
        <p:sp>
          <p:nvSpPr>
            <p:cNvPr id="50197" name="Rectangle 4"/>
            <p:cNvSpPr>
              <a:spLocks/>
            </p:cNvSpPr>
            <p:nvPr/>
          </p:nvSpPr>
          <p:spPr bwMode="auto">
            <a:xfrm>
              <a:off x="132" y="1536"/>
              <a:ext cx="1120" cy="2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2400" b="0" i="0">
                <a:solidFill>
                  <a:prstClr val="black"/>
                </a:solidFill>
                <a:latin typeface="Times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1309002" y="86751"/>
            <a:ext cx="7660059" cy="707815"/>
          </a:xfrm>
          <a:prstGeom prst="rect">
            <a:avLst/>
          </a:prstGeom>
          <a:noFill/>
        </p:spPr>
        <p:txBody>
          <a:bodyPr wrap="square" lIns="91369" tIns="45685" rIns="91369" bIns="45685">
            <a:spAutoFit/>
          </a:bodyPr>
          <a:lstStyle/>
          <a:p>
            <a:pPr algn="ctr">
              <a:defRPr/>
            </a:pPr>
            <a:r>
              <a:rPr lang="en-US" sz="4000" b="0" i="0" dirty="0" err="1" smtClean="0">
                <a:ln w="11430"/>
                <a:solidFill>
                  <a:srgbClr val="FF37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  <a:cs typeface="Calibri"/>
              </a:rPr>
              <a:t>JLab</a:t>
            </a:r>
            <a:r>
              <a:rPr lang="en-US" sz="4000" b="0" i="0" dirty="0" smtClean="0">
                <a:ln w="11430"/>
                <a:solidFill>
                  <a:srgbClr val="FF37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  <a:cs typeface="Calibri"/>
              </a:rPr>
              <a:t> 12: Multi-Halls TMD </a:t>
            </a:r>
            <a:r>
              <a:rPr lang="en-US" sz="4000" b="0" i="0" dirty="0">
                <a:ln w="11430"/>
                <a:solidFill>
                  <a:srgbClr val="FF37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  <a:cs typeface="Calibri"/>
              </a:rPr>
              <a:t>Program</a:t>
            </a:r>
            <a:endParaRPr lang="en-US" sz="4000" b="0" i="0" dirty="0">
              <a:solidFill>
                <a:prstClr val="black"/>
              </a:solidFill>
              <a:latin typeface="Times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/>
          <p:cNvSpPr>
            <a:spLocks noGrp="1"/>
          </p:cNvSpPr>
          <p:nvPr>
            <p:ph type="title"/>
          </p:nvPr>
        </p:nvSpPr>
        <p:spPr>
          <a:xfrm>
            <a:off x="188961" y="115756"/>
            <a:ext cx="7689850" cy="530529"/>
          </a:xfrm>
        </p:spPr>
        <p:txBody>
          <a:bodyPr/>
          <a:lstStyle/>
          <a:p>
            <a:pPr eaLnBrk="1" hangingPunct="1"/>
            <a:r>
              <a:rPr lang="en-US" sz="2800" i="1" dirty="0">
                <a:solidFill>
                  <a:srgbClr val="FF0000"/>
                </a:solidFill>
              </a:rPr>
              <a:t>Expected Improvement: </a:t>
            </a:r>
            <a:r>
              <a:rPr lang="en-US" sz="2800" i="1" dirty="0" err="1">
                <a:solidFill>
                  <a:srgbClr val="FF0000"/>
                </a:solidFill>
              </a:rPr>
              <a:t>Sivers</a:t>
            </a:r>
            <a:r>
              <a:rPr lang="en-US" sz="2800" i="1" dirty="0">
                <a:solidFill>
                  <a:srgbClr val="FF0000"/>
                </a:solidFill>
              </a:rPr>
              <a:t> Function</a:t>
            </a:r>
          </a:p>
        </p:txBody>
      </p:sp>
      <p:sp>
        <p:nvSpPr>
          <p:cNvPr id="22733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10058400" cy="5791200"/>
          </a:xfrm>
        </p:spPr>
        <p:txBody>
          <a:bodyPr/>
          <a:lstStyle/>
          <a:p>
            <a:pPr eaLnBrk="1" hangingPunct="1"/>
            <a:r>
              <a:rPr lang="en-GB" sz="2400"/>
              <a:t>Significant Improvement in the valence quark (high-x) region</a:t>
            </a:r>
            <a:endParaRPr lang="en-US" smtClean="0"/>
          </a:p>
          <a:p>
            <a:pPr eaLnBrk="1" hangingPunct="1"/>
            <a:r>
              <a:rPr lang="en-US" sz="2400"/>
              <a:t>Illustrated in a model fit  (from A. Prokudin)</a:t>
            </a:r>
          </a:p>
          <a:p>
            <a:pPr eaLnBrk="1" hangingPunct="1"/>
            <a:endParaRPr lang="en-GB" sz="2400"/>
          </a:p>
        </p:txBody>
      </p:sp>
      <p:sp>
        <p:nvSpPr>
          <p:cNvPr id="227332" name="TextBox 6"/>
          <p:cNvSpPr txBox="1">
            <a:spLocks noChangeArrowheads="1"/>
          </p:cNvSpPr>
          <p:nvPr/>
        </p:nvSpPr>
        <p:spPr bwMode="auto">
          <a:xfrm>
            <a:off x="7543821" y="525769"/>
            <a:ext cx="1010705" cy="52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0" tIns="45446" rIns="90890" bIns="45446">
            <a:spAutoFit/>
          </a:bodyPr>
          <a:lstStyle>
            <a:lvl1pPr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baseline="-2500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baseline="-25000" smtClean="0">
                <a:solidFill>
                  <a:srgbClr val="FF0000"/>
                </a:solidFill>
                <a:latin typeface="Calibri" pitchFamily="34" charset="0"/>
              </a:rPr>
              <a:t>1T</a:t>
            </a:r>
            <a:r>
              <a:rPr lang="en-US" baseline="3000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</a:t>
            </a:r>
            <a:r>
              <a:rPr lang="en-US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</a:rPr>
              <a:t>=</a:t>
            </a:r>
          </a:p>
        </p:txBody>
      </p:sp>
      <p:pic>
        <p:nvPicPr>
          <p:cNvPr id="22733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03" y="525804"/>
            <a:ext cx="143033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3"/>
          <a:stretch>
            <a:fillRect/>
          </a:stretch>
        </p:blipFill>
        <p:spPr bwMode="auto">
          <a:xfrm>
            <a:off x="63" y="2438712"/>
            <a:ext cx="5618163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Content Placeholder 9" descr="3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1" r="52112"/>
          <a:stretch>
            <a:fillRect/>
          </a:stretch>
        </p:blipFill>
        <p:spPr bwMode="auto">
          <a:xfrm>
            <a:off x="5935706" y="2124117"/>
            <a:ext cx="3798887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08140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0" y="0"/>
            <a:ext cx="100584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70702" y="115562"/>
                <a:ext cx="77279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Hall-B/CLAS: High-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statistics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𝑨</m:t>
                        </m:r>
                      </m:e>
                      <m:sub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𝑳𝑼</m:t>
                        </m:r>
                      </m:sub>
                    </m:sSub>
                  </m:oMath>
                </a14:m>
                <a:r>
                  <a:rPr lang="en-US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extraction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𝑯</m:t>
                        </m:r>
                      </m:e>
                      <m:sub>
                        <m:r>
                          <a:rPr lang="it-IT" sz="2400" smtClean="0">
                            <a:solidFill>
                              <a:prstClr val="black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i="0" dirty="0" smtClean="0">
                    <a:solidFill>
                      <a:prstClr val="black"/>
                    </a:solidFill>
                    <a:latin typeface="Calibri"/>
                    <a:ea typeface="Verdana" pitchFamily="34" charset="0"/>
                    <a:cs typeface="Verdana" pitchFamily="34" charset="0"/>
                  </a:rPr>
                  <a:t> (E01-113)</a:t>
                </a:r>
                <a:endParaRPr lang="en-US" sz="2400" i="0" dirty="0">
                  <a:solidFill>
                    <a:prstClr val="black"/>
                  </a:solidFill>
                  <a:latin typeface="Calibri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" y="115515"/>
                <a:ext cx="77279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183" t="-10526" r="-79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1"/>
              <p:cNvSpPr/>
              <p:nvPr/>
            </p:nvSpPr>
            <p:spPr>
              <a:xfrm>
                <a:off x="118254" y="908720"/>
                <a:ext cx="56072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nb-NO" sz="1600" b="0" i="0" dirty="0" smtClean="0">
                    <a:solidFill>
                      <a:prstClr val="black"/>
                    </a:solidFill>
                    <a:latin typeface="Calibri"/>
                  </a:rPr>
                  <a:t>First CLAS DVCS devoted experiment on unpolarized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nb-NO" sz="1600" b="0" i="0" dirty="0" smtClean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08720"/>
                <a:ext cx="5097520" cy="338554"/>
              </a:xfrm>
              <a:prstGeom prst="rect">
                <a:avLst/>
              </a:prstGeom>
              <a:blipFill rotWithShape="1"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9" y="1464624"/>
            <a:ext cx="437529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9" y="5373216"/>
            <a:ext cx="4071327" cy="6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 rot="16200000">
                <a:off x="6750" y="1635332"/>
                <a:ext cx="802565" cy="3365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sz="1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4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it-IT" sz="14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𝑳𝑼</m:t>
                              </m:r>
                            </m:sub>
                          </m:sSub>
                        </m:e>
                        <m:sup>
                          <m:func>
                            <m:funcPr>
                              <m:ctrlPr>
                                <a:rPr lang="it-IT" sz="1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it-IT" sz="140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40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𝝋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it-IT" sz="14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0367" y="1634946"/>
                <a:ext cx="802565" cy="33727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sharedbox\Dropbox\physics\Conferences&amp;Workshops&amp;Meetings\talks\Hawaii2014\figures\fx_bsa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56" y="2349606"/>
            <a:ext cx="52387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996017" y="5568238"/>
            <a:ext cx="50292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200" dirty="0">
                <a:solidFill>
                  <a:prstClr val="black"/>
                </a:solidFill>
                <a:latin typeface="Calibri"/>
              </a:rPr>
              <a:t>F. X. Girod et al., Phys. Rev. Lett. 100, 162002 (2008).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75" y="4581175"/>
            <a:ext cx="588075" cy="2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32" y="1052783"/>
            <a:ext cx="1896576" cy="112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117600" y="294272"/>
            <a:ext cx="1754310" cy="399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91250" tIns="45620" rIns="91250" bIns="456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Silvia Pisano</a:t>
            </a:r>
            <a:endParaRPr lang="en-US" altLang="en-US" sz="2000" i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0" y="0"/>
            <a:ext cx="100584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t-IT" sz="1800" b="0" i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70685" y="115538"/>
                <a:ext cx="7772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</a:rPr>
                  <a:t>Hall-B@12 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</a:rPr>
                  <a:t>GeV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</a:rPr>
                  <a:t>: Quark 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</a:rPr>
                  <a:t>orbital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</a:rPr>
                  <a:t>angular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2400" i="0" dirty="0" err="1" smtClean="0">
                    <a:solidFill>
                      <a:prstClr val="black"/>
                    </a:solidFill>
                    <a:latin typeface="Calibri"/>
                  </a:rPr>
                  <a:t>momentum</a:t>
                </a:r>
                <a:r>
                  <a:rPr lang="it-IT" sz="2400" i="0" dirty="0" smtClean="0">
                    <a:solidFill>
                      <a:prstClr val="black"/>
                    </a:solidFill>
                    <a:latin typeface="Calibri"/>
                  </a:rPr>
                  <a:t> &amp; GPD </a:t>
                </a:r>
                <a14:m>
                  <m:oMath xmlns:m="http://schemas.openxmlformats.org/officeDocument/2006/math">
                    <m:r>
                      <a:rPr lang="it-IT" sz="2400" smtClean="0">
                        <a:solidFill>
                          <a:prstClr val="black"/>
                        </a:solidFill>
                        <a:latin typeface="Cambria Math"/>
                      </a:rPr>
                      <m:t>𝑬</m:t>
                    </m:r>
                  </m:oMath>
                </a14:m>
                <a:endParaRPr lang="it-IT" sz="24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" y="115515"/>
                <a:ext cx="777276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176"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5" y="836735"/>
            <a:ext cx="4519320" cy="53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111312" y="1484784"/>
                <a:ext cx="49551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To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access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it-IT" sz="1600" b="0">
                        <a:solidFill>
                          <a:prstClr val="black"/>
                        </a:solidFill>
                        <a:latin typeface="Cambria Math"/>
                      </a:rPr>
                      <m:t>&amp;</m:t>
                    </m:r>
                    <m:sSub>
                      <m:sSub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it-IT" sz="1600" b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both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it-IT" sz="1600" b="0" smtClean="0">
                        <a:solidFill>
                          <a:prstClr val="black"/>
                        </a:solidFill>
                        <a:latin typeface="Cambria Math"/>
                      </a:rPr>
                      <m:t>&amp;</m:t>
                    </m:r>
                    <m:sSub>
                      <m:sSub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it-IT" sz="1600" b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 are </a:t>
                </a:r>
                <a:r>
                  <a:rPr lang="it-IT" sz="1600" b="0" i="0" dirty="0" err="1" smtClean="0">
                    <a:solidFill>
                      <a:prstClr val="black"/>
                    </a:solidFill>
                    <a:latin typeface="Calibri"/>
                  </a:rPr>
                  <a:t>needed</a:t>
                </a:r>
                <a:r>
                  <a:rPr lang="it-IT" sz="1600" b="0" i="0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1" y="1484784"/>
                <a:ext cx="4504695" cy="357534"/>
              </a:xfrm>
              <a:prstGeom prst="rect">
                <a:avLst/>
              </a:prstGeom>
              <a:blipFill rotWithShape="1">
                <a:blip r:embed="rId8"/>
                <a:stretch>
                  <a:fillRect l="-812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1" y="2348880"/>
            <a:ext cx="3969772" cy="374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765076" y="962554"/>
                <a:ext cx="5412696" cy="882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140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𝑯</m:t>
                              </m:r>
                              <m:r>
                                <a:rPr lang="it-IT" sz="140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𝑬</m:t>
                              </m:r>
                            </m:e>
                          </m:d>
                        </m:e>
                        <m:sub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it-IT" sz="1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l-GR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𝝃</m:t>
                          </m:r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l-GR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𝝃</m:t>
                          </m:r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it-IT" sz="1400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it-IT" sz="1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𝟗</m:t>
                          </m:r>
                        </m:num>
                        <m:den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𝟏𝟓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1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𝟒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𝑯</m:t>
                                  </m:r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40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l-GR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𝑯</m:t>
                                  </m:r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it-IT" sz="1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40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l-GR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400" i="0" dirty="0" smtClean="0">
                  <a:solidFill>
                    <a:srgbClr val="0070C0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t-IT" sz="1400" i="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𝑯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</m:e>
                          </m:d>
                        </m:e>
                        <m:sub>
                          <m:r>
                            <a:rPr lang="it-IT" sz="14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</m:sub>
                      </m:sSub>
                      <m:r>
                        <a:rPr lang="it-IT" sz="140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l-GR" sz="1400">
                          <a:solidFill>
                            <a:srgbClr val="FF0000"/>
                          </a:solidFill>
                          <a:latin typeface="Cambria Math"/>
                        </a:rPr>
                        <m:t>𝝃</m:t>
                      </m:r>
                      <m:r>
                        <a:rPr lang="it-IT" sz="140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l-GR" sz="1400">
                          <a:solidFill>
                            <a:srgbClr val="FF0000"/>
                          </a:solidFill>
                          <a:latin typeface="Cambria Math"/>
                        </a:rPr>
                        <m:t>𝝃</m:t>
                      </m:r>
                      <m:r>
                        <a:rPr lang="it-IT" sz="140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it-IT" sz="1400">
                          <a:solidFill>
                            <a:srgbClr val="FF0000"/>
                          </a:solidFill>
                          <a:latin typeface="Cambria Math"/>
                        </a:rPr>
                        <m:t>𝒕</m:t>
                      </m:r>
                      <m:r>
                        <a:rPr lang="it-IT" sz="1400">
                          <a:solidFill>
                            <a:srgbClr val="FF0000"/>
                          </a:solidFill>
                          <a:latin typeface="Cambria Math"/>
                        </a:rPr>
                        <m:t>)=</m:t>
                      </m:r>
                      <m:f>
                        <m:fPr>
                          <m:type m:val="skw"/>
                          <m:ctrlPr>
                            <a:rPr lang="it-IT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t-IT" sz="14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𝟗</m:t>
                          </m:r>
                        </m:num>
                        <m:den>
                          <m:r>
                            <a:rPr lang="it-IT" sz="14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𝟏𝟓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14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𝟒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𝑯</m:t>
                                  </m:r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4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l-GR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𝑯</m:t>
                                  </m:r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it-IT" sz="14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4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l-GR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𝝃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14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4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87" y="962531"/>
                <a:ext cx="4920633" cy="882293"/>
              </a:xfrm>
              <a:prstGeom prst="rect">
                <a:avLst/>
              </a:prstGeom>
              <a:blipFill rotWithShape="1">
                <a:blip r:embed="rId10"/>
                <a:stretch>
                  <a:fillRect t="-45517" b="-710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/>
          <p:cNvGrpSpPr/>
          <p:nvPr/>
        </p:nvGrpSpPr>
        <p:grpSpPr>
          <a:xfrm>
            <a:off x="5146303" y="2486200"/>
            <a:ext cx="4017400" cy="3535088"/>
            <a:chOff x="5004048" y="1851667"/>
            <a:chExt cx="4032448" cy="4025605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851667"/>
              <a:ext cx="3960440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ttangolo 3"/>
            <p:cNvSpPr/>
            <p:nvPr/>
          </p:nvSpPr>
          <p:spPr>
            <a:xfrm>
              <a:off x="5004048" y="5589240"/>
              <a:ext cx="32403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t-IT" sz="1800" b="0" i="0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194466" y="4781561"/>
                <a:ext cx="1427827" cy="5847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i="0" dirty="0" smtClean="0">
                    <a:solidFill>
                      <a:prstClr val="white"/>
                    </a:solidFill>
                  </a:rPr>
                  <a:t>E12-12-010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it-IT" sz="160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𝑼𝑻</m:t>
                        </m:r>
                      </m:sub>
                    </m:sSub>
                  </m:oMath>
                </a14:m>
                <a:r>
                  <a:rPr lang="it-IT" sz="1600" i="0" dirty="0" smtClean="0">
                    <a:solidFill>
                      <a:prstClr val="white"/>
                    </a:solidFill>
                  </a:rPr>
                  <a:t> on </a:t>
                </a:r>
                <a:r>
                  <a:rPr lang="it-IT" sz="1600" i="0" dirty="0" err="1" smtClean="0">
                    <a:solidFill>
                      <a:prstClr val="white"/>
                    </a:solidFill>
                  </a:rPr>
                  <a:t>proton</a:t>
                </a:r>
                <a:endParaRPr lang="it-IT" sz="1600" i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60" y="4781538"/>
                <a:ext cx="1427827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8342523" y="4725167"/>
                <a:ext cx="1524392" cy="5847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i="0" dirty="0" smtClean="0">
                    <a:solidFill>
                      <a:prstClr val="white"/>
                    </a:solidFill>
                  </a:rPr>
                  <a:t>E12-11-003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it-IT" sz="160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𝑳𝑼</m:t>
                        </m:r>
                      </m:sub>
                    </m:sSub>
                  </m:oMath>
                </a14:m>
                <a:r>
                  <a:rPr lang="it-IT" sz="1600" i="0" dirty="0" smtClean="0">
                    <a:solidFill>
                      <a:prstClr val="white"/>
                    </a:solidFill>
                  </a:rPr>
                  <a:t> on </a:t>
                </a:r>
                <a:r>
                  <a:rPr lang="it-IT" sz="1600" i="0" dirty="0" err="1" smtClean="0">
                    <a:solidFill>
                      <a:prstClr val="white"/>
                    </a:solidFill>
                  </a:rPr>
                  <a:t>neutron</a:t>
                </a:r>
                <a:endParaRPr lang="it-IT" sz="1600" i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112" y="4725144"/>
                <a:ext cx="1524392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5425257" y="2132856"/>
                <a:ext cx="32918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i="0" dirty="0">
                    <a:solidFill>
                      <a:srgbClr val="FF0000"/>
                    </a:solidFill>
                    <a:latin typeface="Calibri"/>
                  </a:rPr>
                  <a:t>Neutron GPD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it-IT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it-IT" sz="1600" b="0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𝐿𝑈</m:t>
                        </m:r>
                      </m:sub>
                    </m:sSub>
                  </m:oMath>
                </a14:m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on the </a:t>
                </a:r>
                <a:r>
                  <a:rPr lang="it-IT" sz="1600" b="0" i="0" dirty="0" err="1">
                    <a:solidFill>
                      <a:prstClr val="black"/>
                    </a:solidFill>
                    <a:latin typeface="Calibri"/>
                  </a:rPr>
                  <a:t>neutron</a:t>
                </a:r>
                <a:endParaRPr lang="it-IT" sz="1600" b="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132856"/>
                <a:ext cx="3291863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926"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150758" y="2007037"/>
                <a:ext cx="5029200" cy="3606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i="0" dirty="0">
                    <a:solidFill>
                      <a:srgbClr val="FF0000"/>
                    </a:solidFill>
                    <a:latin typeface="Calibri"/>
                  </a:rPr>
                  <a:t>Proton GPD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it-IT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b="0" i="0">
                            <a:solidFill>
                              <a:prstClr val="black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func>
                  </m:oMath>
                </a14:m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it-IT" sz="1600" b="0" i="0" dirty="0" err="1">
                    <a:solidFill>
                      <a:prstClr val="black"/>
                    </a:solidFill>
                    <a:latin typeface="Calibri"/>
                  </a:rPr>
                  <a:t>modulation</a:t>
                </a:r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it-IT" sz="1600" b="0">
                            <a:solidFill>
                              <a:prstClr val="black"/>
                            </a:solidFill>
                            <a:latin typeface="Cambria Math"/>
                          </a:rPr>
                          <m:t>𝑈𝑇</m:t>
                        </m:r>
                      </m:sub>
                    </m:sSub>
                  </m:oMath>
                </a14:m>
                <a:r>
                  <a:rPr lang="it-IT" sz="1600" b="0" i="0" dirty="0">
                    <a:solidFill>
                      <a:prstClr val="black"/>
                    </a:solidFill>
                    <a:latin typeface="Calibri"/>
                  </a:rPr>
                  <a:t> on </a:t>
                </a:r>
                <a:r>
                  <a:rPr lang="it-IT" sz="1600" b="0" i="0" dirty="0" err="1">
                    <a:solidFill>
                      <a:prstClr val="black"/>
                    </a:solidFill>
                    <a:latin typeface="Calibri"/>
                  </a:rPr>
                  <a:t>proton</a:t>
                </a:r>
                <a:endParaRPr lang="it-IT" sz="1600" i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3" y="2007037"/>
                <a:ext cx="4572000" cy="360612"/>
              </a:xfrm>
              <a:prstGeom prst="rect">
                <a:avLst/>
              </a:prstGeom>
              <a:blipFill rotWithShape="1">
                <a:blip r:embed="rId15"/>
                <a:stretch>
                  <a:fillRect l="-667" t="-3390" b="-16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712365" y="5733279"/>
            <a:ext cx="168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1400" dirty="0" err="1" smtClean="0">
                <a:solidFill>
                  <a:prstClr val="black"/>
                </a:solidFill>
                <a:latin typeface="Calibri"/>
              </a:rPr>
              <a:t>See</a:t>
            </a:r>
            <a:r>
              <a:rPr lang="it-IT" sz="1400" dirty="0" smtClean="0">
                <a:solidFill>
                  <a:prstClr val="black"/>
                </a:solidFill>
                <a:latin typeface="Calibri"/>
              </a:rPr>
              <a:t> S. </a:t>
            </a:r>
            <a:r>
              <a:rPr lang="it-IT" sz="1400" dirty="0" err="1" smtClean="0">
                <a:solidFill>
                  <a:prstClr val="black"/>
                </a:solidFill>
                <a:latin typeface="Calibri"/>
              </a:rPr>
              <a:t>Niccolai’s</a:t>
            </a:r>
            <a:r>
              <a:rPr lang="it-IT" sz="1400" dirty="0" smtClean="0">
                <a:solidFill>
                  <a:prstClr val="black"/>
                </a:solidFill>
                <a:latin typeface="Calibri"/>
              </a:rPr>
              <a:t> talk</a:t>
            </a:r>
            <a:endParaRPr lang="it-IT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69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AKim_EMP2014.pdf - Adobe Acroba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t="16804" r="3181" b="12146"/>
          <a:stretch/>
        </p:blipFill>
        <p:spPr>
          <a:xfrm>
            <a:off x="328612" y="0"/>
            <a:ext cx="937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8-20 at 10.03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4" y="1393097"/>
            <a:ext cx="8832273" cy="453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022" y="941295"/>
            <a:ext cx="7100309" cy="421414"/>
          </a:xfrm>
          <a:prstGeom prst="rect">
            <a:avLst/>
          </a:prstGeom>
          <a:noFill/>
        </p:spPr>
        <p:txBody>
          <a:bodyPr wrap="none" lIns="82058" tIns="41029" rIns="82058" bIns="41029" rtlCol="0">
            <a:spAutoFit/>
          </a:bodyPr>
          <a:lstStyle/>
          <a:p>
            <a:r>
              <a:rPr lang="en-US" sz="2200" i="0" dirty="0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Wigner distributions</a:t>
            </a:r>
            <a:r>
              <a:rPr lang="en-US" sz="2200" b="0" i="0" dirty="0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 </a:t>
            </a:r>
            <a:r>
              <a:rPr lang="en-US" sz="2200" i="0" dirty="0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(</a:t>
            </a:r>
            <a:r>
              <a:rPr lang="en-US" sz="1800" i="0" dirty="0" err="1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Belitsky</a:t>
            </a:r>
            <a:r>
              <a:rPr lang="en-US" sz="1800" i="0" dirty="0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, Ji, Yuan</a:t>
            </a:r>
            <a:r>
              <a:rPr lang="en-US" sz="2200" i="0" dirty="0" smtClean="0">
                <a:solidFill>
                  <a:srgbClr val="006600"/>
                </a:solidFill>
                <a:latin typeface="Tahoma"/>
                <a:ea typeface="宋体" panose="02010600030101010101" pitchFamily="2" charset="-122"/>
              </a:rPr>
              <a:t>) (or GTMDs)</a:t>
            </a:r>
            <a:endParaRPr lang="en-US" sz="2200" i="0" dirty="0">
              <a:solidFill>
                <a:srgbClr val="006600"/>
              </a:solidFill>
              <a:latin typeface="Tahoma"/>
              <a:ea typeface="宋体" panose="02010600030101010101" pitchFamily="2" charset="-122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700415" y="215895"/>
            <a:ext cx="8687983" cy="9906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/>
              <a:t>Unified view of the Nucleon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7201" y="1467204"/>
            <a:ext cx="9144000" cy="617095"/>
            <a:chOff x="0" y="1662826"/>
            <a:chExt cx="10058400" cy="699374"/>
          </a:xfrm>
        </p:grpSpPr>
        <p:sp>
          <p:nvSpPr>
            <p:cNvPr id="5" name="Rectangle 4"/>
            <p:cNvSpPr/>
            <p:nvPr/>
          </p:nvSpPr>
          <p:spPr>
            <a:xfrm>
              <a:off x="0" y="1662826"/>
              <a:ext cx="10058400" cy="699374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2400" y="1828800"/>
              <a:ext cx="515238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solidFill>
                    <a:srgbClr val="000000"/>
                  </a:solidFill>
                  <a:latin typeface="Tahoma"/>
                  <a:ea typeface="宋体" panose="02010600030101010101" pitchFamily="2" charset="-122"/>
                </a:rPr>
                <a:t>5D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084304"/>
            <a:ext cx="9144000" cy="1815353"/>
            <a:chOff x="0" y="2362200"/>
            <a:chExt cx="10058400" cy="2057400"/>
          </a:xfrm>
        </p:grpSpPr>
        <p:sp>
          <p:nvSpPr>
            <p:cNvPr id="6" name="Rectangle 5"/>
            <p:cNvSpPr/>
            <p:nvPr/>
          </p:nvSpPr>
          <p:spPr>
            <a:xfrm>
              <a:off x="0" y="2362200"/>
              <a:ext cx="10058400" cy="20574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solidFill>
                  <a:srgbClr val="FFFF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2400" y="3124200"/>
              <a:ext cx="515238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solidFill>
                    <a:srgbClr val="000000"/>
                  </a:solidFill>
                  <a:latin typeface="Tahoma"/>
                  <a:ea typeface="宋体" panose="02010600030101010101" pitchFamily="2" charset="-122"/>
                </a:rPr>
                <a:t>3D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7920" y="3899647"/>
            <a:ext cx="9123285" cy="1546412"/>
            <a:chOff x="22788" y="4419600"/>
            <a:chExt cx="10035612" cy="1752600"/>
          </a:xfrm>
        </p:grpSpPr>
        <p:sp>
          <p:nvSpPr>
            <p:cNvPr id="10" name="Rectangle 9"/>
            <p:cNvSpPr/>
            <p:nvPr/>
          </p:nvSpPr>
          <p:spPr>
            <a:xfrm>
              <a:off x="22788" y="4419600"/>
              <a:ext cx="10035612" cy="1752600"/>
            </a:xfrm>
            <a:prstGeom prst="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solidFill>
                  <a:srgbClr val="FFFF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2400" y="4724400"/>
              <a:ext cx="515238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dirty="0">
                  <a:solidFill>
                    <a:srgbClr val="000000"/>
                  </a:solidFill>
                  <a:latin typeface="Tahoma"/>
                  <a:ea typeface="宋体" panose="02010600030101010101" pitchFamily="2" charset="-122"/>
                </a:rPr>
                <a:t>1D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62701" y="2443759"/>
            <a:ext cx="27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(X. </a:t>
            </a:r>
            <a:r>
              <a:rPr lang="en-US" sz="1400" b="0" i="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Ji</a:t>
            </a:r>
            <a:r>
              <a:rPr lang="en-US" sz="1400" b="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, D. Mueller, A. </a:t>
            </a:r>
            <a:r>
              <a:rPr lang="en-US" sz="1400" b="0" i="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Radyushkin</a:t>
            </a:r>
            <a:r>
              <a:rPr lang="en-US" sz="1400" b="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5535" y="37578"/>
            <a:ext cx="7568053" cy="707858"/>
          </a:xfrm>
          <a:prstGeom prst="rect">
            <a:avLst/>
          </a:prstGeom>
          <a:noFill/>
        </p:spPr>
        <p:txBody>
          <a:bodyPr wrap="none" lIns="91418" tIns="45706" rIns="91418" bIns="4570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kern="0" dirty="0">
                <a:ln w="12700">
                  <a:solidFill>
                    <a:srgbClr val="000000">
                      <a:lumMod val="85000"/>
                      <a:lumOff val="15000"/>
                    </a:srgbClr>
                  </a:solidFill>
                </a:ln>
                <a:solidFill>
                  <a:srgbClr val="FF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ea typeface="ＭＳ Ｐゴシック" charset="-128"/>
              </a:rPr>
              <a:t>Unified View of Nucleon Structure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64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8446" y="1114424"/>
            <a:ext cx="8051295" cy="545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8192" y="236237"/>
            <a:ext cx="9620249" cy="592163"/>
          </a:xfrm>
          <a:prstGeom prst="rect">
            <a:avLst/>
          </a:prstGeom>
        </p:spPr>
        <p:txBody>
          <a:bodyPr/>
          <a:lstStyle/>
          <a:p>
            <a:pPr algn="ctr" defTabSz="986007"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Arial"/>
              </a:rPr>
              <a:t>From Form Factors to Transverse Densities</a:t>
            </a:r>
            <a:endParaRPr lang="en-US" sz="3200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05004" y="1855487"/>
            <a:ext cx="6972301" cy="592163"/>
          </a:xfrm>
          <a:prstGeom prst="rect">
            <a:avLst/>
          </a:prstGeom>
        </p:spPr>
        <p:txBody>
          <a:bodyPr/>
          <a:lstStyle/>
          <a:p>
            <a:pPr algn="ctr" defTabSz="986007">
              <a:defRPr/>
            </a:pPr>
            <a:r>
              <a:rPr lang="en-US" sz="3200" i="0" kern="0" dirty="0" smtClean="0">
                <a:solidFill>
                  <a:srgbClr val="000099"/>
                </a:solidFill>
                <a:latin typeface="Arial"/>
              </a:rPr>
              <a:t>up quark                     down quark</a:t>
            </a:r>
            <a:endParaRPr lang="en-US" sz="3200" i="0" kern="0" dirty="0">
              <a:solidFill>
                <a:srgbClr val="000099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3056" y="24434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</a:rPr>
              <a:t>b</a:t>
            </a:r>
            <a:r>
              <a:rPr lang="en-US" i="0" baseline="-25000" dirty="0" smtClean="0">
                <a:solidFill>
                  <a:srgbClr val="000000"/>
                </a:solidFill>
              </a:rPr>
              <a:t>y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7704" y="50723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b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x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37306" y="49961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b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x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08357" y="23291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</a:rPr>
              <a:t>b</a:t>
            </a:r>
            <a:r>
              <a:rPr lang="en-US" i="0" baseline="-25000" dirty="0" smtClean="0">
                <a:solidFill>
                  <a:srgbClr val="000000"/>
                </a:solidFill>
              </a:rPr>
              <a:t>y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24147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271" y="122560"/>
            <a:ext cx="8550275" cy="592163"/>
          </a:xfrm>
        </p:spPr>
        <p:txBody>
          <a:bodyPr/>
          <a:lstStyle/>
          <a:p>
            <a:r>
              <a:rPr lang="en-US" i="1" dirty="0" err="1" smtClean="0">
                <a:solidFill>
                  <a:srgbClr val="FF0000"/>
                </a:solidFill>
              </a:rPr>
              <a:t>Unpolarized</a:t>
            </a:r>
            <a:r>
              <a:rPr lang="en-US" i="1" dirty="0" smtClean="0">
                <a:solidFill>
                  <a:srgbClr val="FF0000"/>
                </a:solidFill>
              </a:rPr>
              <a:t> TMD: Flavor P</a:t>
            </a:r>
            <a:r>
              <a:rPr lang="en-US" i="1" baseline="-25000" dirty="0" smtClean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 Dependence?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376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089" y="709450"/>
            <a:ext cx="7925135" cy="545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460872" y="6218500"/>
            <a:ext cx="7552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A. </a:t>
            </a:r>
            <a:r>
              <a:rPr lang="en-US" sz="1800" dirty="0" err="1" smtClean="0">
                <a:solidFill>
                  <a:srgbClr val="C00000"/>
                </a:solidFill>
              </a:rPr>
              <a:t>Bacchetta</a:t>
            </a:r>
            <a:r>
              <a:rPr lang="en-US" sz="1800" dirty="0" smtClean="0">
                <a:solidFill>
                  <a:srgbClr val="C00000"/>
                </a:solidFill>
              </a:rPr>
              <a:t>, Seminar @ </a:t>
            </a:r>
            <a:r>
              <a:rPr lang="en-US" sz="1800" dirty="0" err="1" smtClean="0">
                <a:solidFill>
                  <a:srgbClr val="C00000"/>
                </a:solidFill>
              </a:rPr>
              <a:t>JLab</a:t>
            </a:r>
            <a:r>
              <a:rPr lang="en-US" sz="1800" dirty="0" smtClean="0">
                <a:solidFill>
                  <a:srgbClr val="C00000"/>
                </a:solidFill>
              </a:rPr>
              <a:t>, arXiv1309.3507 (2013), Fit to HERMES data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90741" y="1550613"/>
            <a:ext cx="6972301" cy="592163"/>
          </a:xfrm>
          <a:prstGeom prst="rect">
            <a:avLst/>
          </a:prstGeom>
        </p:spPr>
        <p:txBody>
          <a:bodyPr/>
          <a:lstStyle/>
          <a:p>
            <a:pPr algn="ctr" defTabSz="986007">
              <a:defRPr/>
            </a:pPr>
            <a:r>
              <a:rPr lang="en-US" sz="3200" i="0" kern="0" dirty="0" smtClean="0">
                <a:solidFill>
                  <a:srgbClr val="000099"/>
                </a:solidFill>
                <a:latin typeface="Arial"/>
              </a:rPr>
              <a:t>up quark                   down quark</a:t>
            </a:r>
            <a:endParaRPr lang="en-US" sz="3200" i="0" kern="0" dirty="0">
              <a:solidFill>
                <a:srgbClr val="000099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4004" y="21005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k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y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6901" y="1835140"/>
            <a:ext cx="505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k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y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4851" y="4629150"/>
            <a:ext cx="505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k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x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08704" y="4577090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k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x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7814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0271" y="570437"/>
            <a:ext cx="7981138" cy="583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536" y="0"/>
            <a:ext cx="8550275" cy="592163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Flavor P</a:t>
            </a:r>
            <a:r>
              <a:rPr lang="en-US" i="1" baseline="-25000" dirty="0" smtClean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 Dependence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176" y="5733408"/>
            <a:ext cx="73903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996633"/>
                </a:solidFill>
              </a:rPr>
              <a:t>Hall C</a:t>
            </a:r>
            <a:endParaRPr lang="en-US" sz="1400" dirty="0">
              <a:solidFill>
                <a:srgbClr val="99663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4782" y="2893350"/>
            <a:ext cx="681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00"/>
                </a:solidFill>
              </a:rPr>
              <a:t>(</a:t>
            </a:r>
            <a:r>
              <a:rPr lang="en-US" sz="2000" i="0" dirty="0" err="1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000" i="0" baseline="-25000" dirty="0" err="1" smtClean="0">
                <a:solidFill>
                  <a:srgbClr val="000000"/>
                </a:solidFill>
              </a:rPr>
              <a:t>d</a:t>
            </a:r>
            <a:r>
              <a:rPr lang="en-US" sz="2000" i="0" dirty="0" smtClean="0">
                <a:solidFill>
                  <a:srgbClr val="000000"/>
                </a:solidFill>
              </a:rPr>
              <a:t>)</a:t>
            </a:r>
            <a:r>
              <a:rPr lang="en-US" sz="2000" i="0" baseline="30000" dirty="0" smtClean="0">
                <a:solidFill>
                  <a:srgbClr val="000000"/>
                </a:solidFill>
              </a:rPr>
              <a:t>2</a:t>
            </a:r>
            <a:endParaRPr lang="en-US" sz="2000" i="0" baseline="300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9529" y="4742121"/>
            <a:ext cx="6815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rgbClr val="000000"/>
                </a:solidFill>
              </a:rPr>
              <a:t>(</a:t>
            </a:r>
            <a:r>
              <a:rPr lang="en-US" sz="2000" i="0" dirty="0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000" i="0" baseline="-25000" dirty="0" smtClean="0">
                <a:solidFill>
                  <a:srgbClr val="000000"/>
                </a:solidFill>
              </a:rPr>
              <a:t>u</a:t>
            </a:r>
            <a:r>
              <a:rPr lang="en-US" sz="2000" i="0" dirty="0" smtClean="0">
                <a:solidFill>
                  <a:srgbClr val="000000"/>
                </a:solidFill>
              </a:rPr>
              <a:t>)</a:t>
            </a:r>
            <a:r>
              <a:rPr lang="en-US" sz="2000" i="0" baseline="30000" dirty="0" smtClean="0">
                <a:solidFill>
                  <a:srgbClr val="000000"/>
                </a:solidFill>
              </a:rPr>
              <a:t>2</a:t>
            </a:r>
            <a:endParaRPr lang="en-US" sz="2000" i="0" baseline="300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19770" y="2971321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00"/>
                </a:solidFill>
              </a:rPr>
              <a:t>(</a:t>
            </a:r>
            <a:r>
              <a:rPr lang="en-US" sz="2000" i="0" dirty="0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000" i="0" baseline="-25000" dirty="0" smtClean="0">
                <a:solidFill>
                  <a:srgbClr val="000000"/>
                </a:solidFill>
              </a:rPr>
              <a:t>-</a:t>
            </a:r>
            <a:r>
              <a:rPr lang="en-US" sz="2000" i="0" dirty="0" smtClean="0">
                <a:solidFill>
                  <a:srgbClr val="000000"/>
                </a:solidFill>
              </a:rPr>
              <a:t>)</a:t>
            </a:r>
            <a:r>
              <a:rPr lang="en-US" sz="2000" i="0" baseline="30000" dirty="0" smtClean="0">
                <a:solidFill>
                  <a:srgbClr val="000000"/>
                </a:solidFill>
              </a:rPr>
              <a:t>2</a:t>
            </a:r>
            <a:endParaRPr lang="en-US" sz="2000" i="0" baseline="30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008" y="471506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00"/>
                </a:solidFill>
              </a:rPr>
              <a:t>(</a:t>
            </a:r>
            <a:r>
              <a:rPr lang="en-US" sz="2000" i="0" dirty="0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2000" i="0" baseline="-25000" dirty="0" smtClean="0">
                <a:solidFill>
                  <a:srgbClr val="000000"/>
                </a:solidFill>
              </a:rPr>
              <a:t>+</a:t>
            </a:r>
            <a:r>
              <a:rPr lang="en-US" sz="2000" i="0" dirty="0" smtClean="0">
                <a:solidFill>
                  <a:srgbClr val="000000"/>
                </a:solidFill>
              </a:rPr>
              <a:t>)</a:t>
            </a:r>
            <a:r>
              <a:rPr lang="en-US" sz="2000" i="0" baseline="30000" dirty="0" smtClean="0">
                <a:solidFill>
                  <a:srgbClr val="000000"/>
                </a:solidFill>
              </a:rPr>
              <a:t>2</a:t>
            </a:r>
            <a:endParaRPr lang="en-US" sz="2000" i="0" baseline="30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5236" y="6042345"/>
            <a:ext cx="4410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 err="1" smtClean="0">
                <a:solidFill>
                  <a:srgbClr val="C00000"/>
                </a:solidFill>
              </a:rPr>
              <a:t>Bacchetta</a:t>
            </a:r>
            <a:r>
              <a:rPr lang="en-US" sz="1800" dirty="0" smtClean="0">
                <a:solidFill>
                  <a:srgbClr val="C00000"/>
                </a:solidFill>
              </a:rPr>
              <a:t>, et al. arXiv1309.3507 (2013),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                  Fit to HERMES data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915236" y="5303519"/>
            <a:ext cx="4202638" cy="737665"/>
          </a:xfrm>
          <a:prstGeom prst="rect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1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3521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271" y="122598"/>
            <a:ext cx="8550275" cy="592163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Flavor P</a:t>
            </a:r>
            <a:r>
              <a:rPr lang="en-US" i="1" baseline="-25000" dirty="0" smtClean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 Dependence from Theory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472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881" y="1590682"/>
            <a:ext cx="6489221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933454" y="942700"/>
            <a:ext cx="8667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i="0" dirty="0" err="1" smtClean="0">
                <a:solidFill>
                  <a:srgbClr val="000000"/>
                </a:solidFill>
              </a:rPr>
              <a:t>Chiral</a:t>
            </a:r>
            <a:r>
              <a:rPr lang="en-US" sz="2000" i="0" dirty="0" smtClean="0">
                <a:solidFill>
                  <a:srgbClr val="000000"/>
                </a:solidFill>
              </a:rPr>
              <a:t> quark-</a:t>
            </a:r>
            <a:r>
              <a:rPr lang="en-US" sz="2000" i="0" dirty="0" err="1" smtClean="0">
                <a:solidFill>
                  <a:srgbClr val="000000"/>
                </a:solidFill>
              </a:rPr>
              <a:t>soliton</a:t>
            </a:r>
            <a:r>
              <a:rPr lang="en-US" sz="2000" i="0" dirty="0" smtClean="0">
                <a:solidFill>
                  <a:srgbClr val="000000"/>
                </a:solidFill>
              </a:rPr>
              <a:t> model (Schweitzer, </a:t>
            </a:r>
            <a:r>
              <a:rPr lang="en-US" sz="2000" i="0" dirty="0" err="1" smtClean="0">
                <a:solidFill>
                  <a:srgbClr val="000000"/>
                </a:solidFill>
              </a:rPr>
              <a:t>Strikman</a:t>
            </a:r>
            <a:r>
              <a:rPr lang="en-US" sz="2000" i="0" dirty="0" smtClean="0">
                <a:solidFill>
                  <a:srgbClr val="000000"/>
                </a:solidFill>
              </a:rPr>
              <a:t>, Weiss, JHEP, 1301 (2013)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0" dirty="0" smtClean="0">
                <a:solidFill>
                  <a:srgbClr val="000000"/>
                </a:solidFill>
                <a:sym typeface="Wingdings" pitchFamily="2" charset="2"/>
              </a:rPr>
              <a:t>	</a:t>
            </a:r>
            <a:r>
              <a:rPr lang="en-US" sz="2000" i="0" dirty="0" smtClean="0">
                <a:solidFill>
                  <a:srgbClr val="0000FF"/>
                </a:solidFill>
                <a:sym typeface="Wingdings" pitchFamily="2" charset="2"/>
              </a:rPr>
              <a:t>  sea wider tail than </a:t>
            </a:r>
            <a:r>
              <a:rPr lang="en-US" sz="2000" i="0" dirty="0" err="1" smtClean="0">
                <a:solidFill>
                  <a:srgbClr val="0000FF"/>
                </a:solidFill>
                <a:sym typeface="Wingdings" pitchFamily="2" charset="2"/>
              </a:rPr>
              <a:t>valanee</a:t>
            </a:r>
            <a:r>
              <a:rPr lang="en-US" sz="2000" i="0" dirty="0" smtClean="0">
                <a:solidFill>
                  <a:srgbClr val="0000FF"/>
                </a:solidFill>
                <a:sym typeface="Wingdings" pitchFamily="2" charset="2"/>
              </a:rPr>
              <a:t> </a:t>
            </a:r>
            <a:endParaRPr lang="en-US" sz="2000" i="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1550" y="6048100"/>
            <a:ext cx="8667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i="0" dirty="0" err="1" smtClean="0">
                <a:solidFill>
                  <a:srgbClr val="000000"/>
                </a:solidFill>
              </a:rPr>
              <a:t>Flagmentation</a:t>
            </a:r>
            <a:r>
              <a:rPr lang="en-US" sz="2000" i="0" dirty="0" smtClean="0">
                <a:solidFill>
                  <a:srgbClr val="000000"/>
                </a:solidFill>
              </a:rPr>
              <a:t> model, </a:t>
            </a:r>
            <a:r>
              <a:rPr lang="en-US" sz="2000" i="0" dirty="0" err="1" smtClean="0">
                <a:solidFill>
                  <a:srgbClr val="000000"/>
                </a:solidFill>
              </a:rPr>
              <a:t>Matevosyan</a:t>
            </a:r>
            <a:r>
              <a:rPr lang="en-US" sz="2000" i="0" dirty="0" smtClean="0">
                <a:solidFill>
                  <a:srgbClr val="000000"/>
                </a:solidFill>
              </a:rPr>
              <a:t>, </a:t>
            </a:r>
            <a:r>
              <a:rPr lang="en-US" sz="2000" i="0" dirty="0" err="1" smtClean="0">
                <a:solidFill>
                  <a:srgbClr val="000000"/>
                </a:solidFill>
              </a:rPr>
              <a:t>Bentz</a:t>
            </a:r>
            <a:r>
              <a:rPr lang="en-US" sz="2000" i="0" dirty="0" smtClean="0">
                <a:solidFill>
                  <a:srgbClr val="000000"/>
                </a:solidFill>
              </a:rPr>
              <a:t>, </a:t>
            </a:r>
            <a:r>
              <a:rPr lang="en-US" sz="2000" i="0" dirty="0" err="1" smtClean="0">
                <a:solidFill>
                  <a:srgbClr val="000000"/>
                </a:solidFill>
              </a:rPr>
              <a:t>Cloet</a:t>
            </a:r>
            <a:r>
              <a:rPr lang="en-US" sz="2000" i="0" dirty="0" smtClean="0">
                <a:solidFill>
                  <a:srgbClr val="000000"/>
                </a:solidFill>
              </a:rPr>
              <a:t>, Thomas, PRD85 (2012)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0" dirty="0" smtClean="0">
                <a:solidFill>
                  <a:srgbClr val="000000"/>
                </a:solidFill>
              </a:rPr>
              <a:t> 	</a:t>
            </a:r>
            <a:r>
              <a:rPr lang="en-US" sz="2000" i="0" dirty="0" smtClean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sz="2000" i="0" dirty="0" smtClean="0">
                <a:solidFill>
                  <a:srgbClr val="0000FF"/>
                </a:solidFill>
              </a:rPr>
              <a:t> </a:t>
            </a:r>
            <a:r>
              <a:rPr lang="en-US" sz="2000" i="0" dirty="0" err="1" smtClean="0">
                <a:solidFill>
                  <a:srgbClr val="0000FF"/>
                </a:solidFill>
              </a:rPr>
              <a:t>unfavored</a:t>
            </a:r>
            <a:r>
              <a:rPr lang="en-US" sz="2000" i="0" dirty="0" smtClean="0">
                <a:solidFill>
                  <a:srgbClr val="0000FF"/>
                </a:solidFill>
              </a:rPr>
              <a:t> </a:t>
            </a:r>
            <a:r>
              <a:rPr lang="en-US" sz="2000" i="0" dirty="0" err="1" smtClean="0">
                <a:solidFill>
                  <a:srgbClr val="0000FF"/>
                </a:solidFill>
              </a:rPr>
              <a:t>pion</a:t>
            </a:r>
            <a:r>
              <a:rPr lang="en-US" sz="2000" i="0" dirty="0" smtClean="0">
                <a:solidFill>
                  <a:srgbClr val="0000FF"/>
                </a:solidFill>
              </a:rPr>
              <a:t> and </a:t>
            </a:r>
            <a:r>
              <a:rPr lang="en-US" sz="2000" i="0" dirty="0" err="1" smtClean="0">
                <a:solidFill>
                  <a:srgbClr val="0000FF"/>
                </a:solidFill>
              </a:rPr>
              <a:t>Kaon</a:t>
            </a:r>
            <a:r>
              <a:rPr lang="en-US" sz="2000" i="0" dirty="0" smtClean="0">
                <a:solidFill>
                  <a:srgbClr val="0000FF"/>
                </a:solidFill>
              </a:rPr>
              <a:t> wider than favored </a:t>
            </a:r>
            <a:r>
              <a:rPr lang="en-US" sz="2000" i="0" dirty="0" err="1" smtClean="0">
                <a:solidFill>
                  <a:srgbClr val="0000FF"/>
                </a:solidFill>
              </a:rPr>
              <a:t>pion</a:t>
            </a:r>
            <a:endParaRPr lang="en-US" sz="2000" i="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7399" y="245201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</a:rPr>
              <a:t>f</a:t>
            </a:r>
            <a:r>
              <a:rPr lang="en-US" i="0" baseline="-25000" dirty="0" smtClean="0">
                <a:solidFill>
                  <a:srgbClr val="000000"/>
                </a:solidFill>
              </a:rPr>
              <a:t>1u/</a:t>
            </a:r>
            <a:r>
              <a:rPr lang="en-US" i="0" dirty="0" smtClean="0">
                <a:solidFill>
                  <a:srgbClr val="000000"/>
                </a:solidFill>
              </a:rPr>
              <a:t>f</a:t>
            </a:r>
            <a:r>
              <a:rPr lang="en-US" i="0" baseline="-25000" dirty="0" smtClean="0">
                <a:solidFill>
                  <a:srgbClr val="000000"/>
                </a:solidFill>
              </a:rPr>
              <a:t>1d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94954" y="4239876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err="1" smtClean="0">
                <a:solidFill>
                  <a:srgbClr val="000000"/>
                </a:solidFill>
              </a:rPr>
              <a:t>k</a:t>
            </a:r>
            <a:r>
              <a:rPr lang="en-US" i="0" baseline="-25000" dirty="0" err="1" smtClean="0">
                <a:solidFill>
                  <a:srgbClr val="000000"/>
                </a:solidFill>
              </a:rPr>
              <a:t>T</a:t>
            </a:r>
            <a:endParaRPr lang="en-US" i="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0816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${\color{blue}\mu_2^2/\mu_0^2=0.692\pm0.039\pm0.045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2"/>
  <p:tag name="BOXHEIGHT" val="313"/>
  <p:tag name="BOXFONT" val="10"/>
  <p:tag name="BOXWRAP" val="False"/>
  <p:tag name="WORKAROUNDTRANSPARENCYBUG" val="False"/>
  <p:tag name="ALLOWFONTSUBSTITUTION" val="False"/>
  <p:tag name="BITMAPFORMAT" val="png256"/>
  <p:tag name="ORIGWIDTH" val="305"/>
  <p:tag name="PICTUREFILESIZE" val="258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$$&#10;A_{1}(x,z,P_T) = A_{1}(x,z)\frac{\langle P_T^{2,unp} \rangle }{\langle P_T^{2,pol}\rangle}\exp(-P_T^2/\langle P_T^{2,pol}\rangle -P_T^2/\langle P_T^{2,unp}\rangle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337"/>
  <p:tag name="BOXFONT" val="10"/>
  <p:tag name="BOXWRAP" val="False"/>
  <p:tag name="WORKAROUNDTRANSPARENCYBUG" val="False"/>
  <p:tag name="ALLOWFONTSUBSTITUTION" val="False"/>
  <p:tag name="BITMAPFORMAT" val="png256"/>
  <p:tag name="ORIGWIDTH" val="615"/>
  <p:tag name="PICTUREFILESIZE" val="711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}&#10;A_{1}(\pi) \propto  \frac{\sum_q e_q^2 {\color{blue} g_1^q(x)} D_1^{q \rightarrow \pi}(z)} {\sum_q e_q^2 {\color{blue} f_1^q(x)} D_1^{q \rightarrow \pi}(z)}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337"/>
  <p:tag name="BOXFONT" val="10"/>
  <p:tag name="BOXWRAP" val="False"/>
  <p:tag name="WORKAROUNDTRANSPARENCYBUG" val="False"/>
  <p:tag name="ALLOWFONTSUBSTITUTION" val="False"/>
  <p:tag name="BITMAPFORMAT" val="png256"/>
  <p:tag name="ORIGWIDTH" val="277"/>
  <p:tag name="PICTUREFILESIZE" val="497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u^+(k_T)/u^-(k_T)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1"/>
  <p:tag name="BOXHEIGHT" val="307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88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}&#10; g_1^q(x,k_T)= g_1(x)\frac{1}{\pi\mu_2^2}\exp{(-\frac{k_T^2}{\mu_2^2})}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337"/>
  <p:tag name="BOXFONT" val="10"/>
  <p:tag name="BOXWRAP" val="False"/>
  <p:tag name="WORKAROUNDTRANSPARENCYBUG" val="False"/>
  <p:tag name="ALLOWFONTSUBSTITUTION" val="False"/>
  <p:tag name="BITMAPFORMAT" val="png256"/>
  <p:tag name="ORIGWIDTH" val="309"/>
  <p:tag name="PICTUREFILESIZE" val="360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}&#10; f_1^q(x,k_T)= f_1(x)\frac{1}{\pi\mu_0^2}\exp{(-\frac{k_T^2}{\mu_0^2})}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337"/>
  <p:tag name="BOXFONT" val="10"/>
  <p:tag name="BOXWRAP" val="False"/>
  <p:tag name="WORKAROUNDTRANSPARENCYBUG" val="False"/>
  <p:tag name="ALLOWFONTSUBSTITUTION" val="False"/>
  <p:tag name="BITMAPFORMAT" val="png256"/>
  <p:tag name="ORIGWIDTH" val="309"/>
  <p:tag name="PICTUREFILESIZE" val="356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5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_ustc_spin">
  <a:themeElements>
    <a:clrScheme name="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3_ustc_spin">
  <a:themeElements>
    <a:clrScheme name="2_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2_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Default Design">
  <a:themeElements>
    <a:clrScheme name="3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3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4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5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6_Tema di Office">
  <a:themeElements>
    <a:clrScheme name="Mo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8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6600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4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4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3_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1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5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harut">
  <a:themeElements>
    <a:clrScheme name="har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r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har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stc_spin">
  <a:themeElements>
    <a:clrScheme name="ustc_spi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ustc_sp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stc_sp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_spi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_spi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Default Design">
  <a:themeElements>
    <a:clrScheme name="3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2_Default Design">
  <a:themeElements>
    <a:clrScheme name="1_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1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35144</TotalTime>
  <Words>2768</Words>
  <Application>Microsoft Office PowerPoint</Application>
  <PresentationFormat>Custom</PresentationFormat>
  <Paragraphs>483</Paragraphs>
  <Slides>47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34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82" baseType="lpstr">
      <vt:lpstr>27_Default Design</vt:lpstr>
      <vt:lpstr>10_Default Design</vt:lpstr>
      <vt:lpstr>28_Default Design</vt:lpstr>
      <vt:lpstr>ustc_spin</vt:lpstr>
      <vt:lpstr>Blank Presentation</vt:lpstr>
      <vt:lpstr>1_Blank Presentation</vt:lpstr>
      <vt:lpstr>4_Default Design</vt:lpstr>
      <vt:lpstr>5_Blank Presentation</vt:lpstr>
      <vt:lpstr>22_Default Design</vt:lpstr>
      <vt:lpstr>6_ustc_spin</vt:lpstr>
      <vt:lpstr>5_ustc_spin</vt:lpstr>
      <vt:lpstr>5_Office Theme</vt:lpstr>
      <vt:lpstr>Flow</vt:lpstr>
      <vt:lpstr>6_Office Theme</vt:lpstr>
      <vt:lpstr>7_Office Theme</vt:lpstr>
      <vt:lpstr>1_Office Theme</vt:lpstr>
      <vt:lpstr>2_Default Design</vt:lpstr>
      <vt:lpstr>2_ustc_spin</vt:lpstr>
      <vt:lpstr>3_ustc_spin</vt:lpstr>
      <vt:lpstr>Diseño predeterminado</vt:lpstr>
      <vt:lpstr>1_Diseño predeterminado</vt:lpstr>
      <vt:lpstr>2_Diseño predeterminado</vt:lpstr>
      <vt:lpstr>3_Diseño predeterminado</vt:lpstr>
      <vt:lpstr>1_Tema di Office</vt:lpstr>
      <vt:lpstr>2_Tema di Office</vt:lpstr>
      <vt:lpstr>3_Tema di Office</vt:lpstr>
      <vt:lpstr>4_Tema di Office</vt:lpstr>
      <vt:lpstr>5_Tema di Office</vt:lpstr>
      <vt:lpstr>6_Tema di Office</vt:lpstr>
      <vt:lpstr>3_Default Design</vt:lpstr>
      <vt:lpstr>Blends</vt:lpstr>
      <vt:lpstr>21_Default Design</vt:lpstr>
      <vt:lpstr>5_Default Design</vt:lpstr>
      <vt:lpstr>harut</vt:lpstr>
      <vt:lpstr>Equation</vt:lpstr>
      <vt:lpstr>Nucleon Imaging with Polarized Probes and Targets</vt:lpstr>
      <vt:lpstr>PowerPoint Presentation</vt:lpstr>
      <vt:lpstr>1-d Imaging:  Structure Functions   Parton Distributions</vt:lpstr>
      <vt:lpstr>Nucleon Spin Puzzle</vt:lpstr>
      <vt:lpstr>Unified view of the Nucleon </vt:lpstr>
      <vt:lpstr>PowerPoint Presentation</vt:lpstr>
      <vt:lpstr>Unpolarized TMD: Flavor PT Dependence?</vt:lpstr>
      <vt:lpstr>Flavor PT Dependence</vt:lpstr>
      <vt:lpstr>Flavor PT Dependence from Theory</vt:lpstr>
      <vt:lpstr>PT-dependence of A1 ~ g1/f1 </vt:lpstr>
      <vt:lpstr>PowerPoint Presentation</vt:lpstr>
      <vt:lpstr>Leading-Twist TMD PDFs</vt:lpstr>
      <vt:lpstr>PowerPoint Presentation</vt:lpstr>
      <vt:lpstr> HERMES/COMPASS: Collin Asymmetries  and Extraction of Transversity</vt:lpstr>
      <vt:lpstr>   3He (n) Target Single-Spin Asymmetry in SIDIS</vt:lpstr>
      <vt:lpstr>Asymmetry ALT Result</vt:lpstr>
      <vt:lpstr>PowerPoint Presentation</vt:lpstr>
      <vt:lpstr>Precision Study of TMDs: JLab 12 GeV, EIC </vt:lpstr>
      <vt:lpstr>Overview of SoLID </vt:lpstr>
      <vt:lpstr> TMD Program with SoLID-SIDIS </vt:lpstr>
      <vt:lpstr> Transversity and Tensor Charge</vt:lpstr>
      <vt:lpstr> TMDs: 3-d Structure, Quark Orbital Motion</vt:lpstr>
      <vt:lpstr>Worm-gear Functions </vt:lpstr>
      <vt:lpstr>Map Collins and Sivers asymmetries in 4-D (x, z, Q2, PT)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Polarized Observables from  Deep Virtual Meson (p0 and h)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Access TMDs through Hard Processes</vt:lpstr>
      <vt:lpstr> Status of Transversity/TMD Study </vt:lpstr>
      <vt:lpstr>E06‑010 Experiment</vt:lpstr>
      <vt:lpstr>PowerPoint Presentation</vt:lpstr>
      <vt:lpstr>Expected Improvement: Sivers Function</vt:lpstr>
      <vt:lpstr>PowerPoint Presentation</vt:lpstr>
      <vt:lpstr>PowerPoint Presentation</vt:lpstr>
      <vt:lpstr>PowerPoint Presentation</vt:lpstr>
    </vt:vector>
  </TitlesOfParts>
  <Company>JLab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Jian-ping Chen</dc:creator>
  <cp:lastModifiedBy>jpchen</cp:lastModifiedBy>
  <cp:revision>454</cp:revision>
  <cp:lastPrinted>2002-01-17T14:09:03Z</cp:lastPrinted>
  <dcterms:created xsi:type="dcterms:W3CDTF">2001-12-10T21:31:14Z</dcterms:created>
  <dcterms:modified xsi:type="dcterms:W3CDTF">2015-04-08T13:48:03Z</dcterms:modified>
</cp:coreProperties>
</file>